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75" r:id="rId3"/>
    <p:sldId id="292" r:id="rId4"/>
    <p:sldId id="291" r:id="rId5"/>
    <p:sldId id="297" r:id="rId6"/>
    <p:sldId id="295" r:id="rId7"/>
    <p:sldId id="294" r:id="rId8"/>
    <p:sldId id="287" r:id="rId9"/>
    <p:sldId id="296" r:id="rId10"/>
    <p:sldId id="283" r:id="rId11"/>
    <p:sldId id="298" r:id="rId12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7592" userDrawn="1">
          <p15:clr>
            <a:srgbClr val="A4A3A4"/>
          </p15:clr>
        </p15:guide>
        <p15:guide id="2" orient="horz" pos="3829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36393B"/>
    <a:srgbClr val="363A3B"/>
    <a:srgbClr val="4A5EE6"/>
    <a:srgbClr val="132BDC"/>
    <a:srgbClr val="DCE0FC"/>
    <a:srgbClr val="FDF200"/>
    <a:srgbClr val="80FBE5"/>
    <a:srgbClr val="3CF3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80902" autoAdjust="0"/>
  </p:normalViewPr>
  <p:slideViewPr>
    <p:cSldViewPr snapToGrid="0">
      <p:cViewPr varScale="1">
        <p:scale>
          <a:sx n="91" d="100"/>
          <a:sy n="91" d="100"/>
        </p:scale>
        <p:origin x="624" y="90"/>
      </p:cViewPr>
      <p:guideLst>
        <p:guide pos="7592"/>
        <p:guide orient="horz" pos="382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3" d="100"/>
          <a:sy n="103" d="100"/>
        </p:scale>
        <p:origin x="4488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3">
  <dgm:title val=""/>
  <dgm:desc val=""/>
  <dgm:catLst>
    <dgm:cat type="accent1" pri="11300"/>
  </dgm:catLst>
  <dgm:styleLbl name="node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shade val="80000"/>
      </a:schemeClr>
      <a:schemeClr val="accent1">
        <a:tint val="7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/>
    <dgm:txEffectClrLst/>
  </dgm:styleLbl>
  <dgm:styleLbl name="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>
      <a:schemeClr val="accent1">
        <a:shade val="80000"/>
      </a:schemeClr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1">
        <a:shade val="90000"/>
      </a:schemeClr>
      <a:schemeClr val="accent1">
        <a:tint val="70000"/>
      </a:schemeClr>
    </dgm:fillClrLst>
    <dgm:linClrLst>
      <a:schemeClr val="accent1">
        <a:shade val="90000"/>
      </a:schemeClr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9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8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shade val="80000"/>
      </a:schemeClr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DD8915E-DC14-41D6-9BB5-F49E1C265163}" type="doc">
      <dgm:prSet loTypeId="urn:microsoft.com/office/officeart/2016/7/layout/HorizontalActionList" loCatId="list" qsTypeId="urn:microsoft.com/office/officeart/2005/8/quickstyle/simple1" qsCatId="simple" csTypeId="urn:microsoft.com/office/officeart/2005/8/colors/accent1_3" csCatId="accent1" phldr="1"/>
      <dgm:spPr/>
      <dgm:t>
        <a:bodyPr rtlCol="0"/>
        <a:lstStyle/>
        <a:p>
          <a:pPr rtl="0"/>
          <a:endParaRPr lang="en-US"/>
        </a:p>
      </dgm:t>
    </dgm:pt>
    <dgm:pt modelId="{73D947E0-108F-4D20-A71E-3CF329F97212}">
      <dgm:prSet phldr="0" custT="1"/>
      <dgm:spPr>
        <a:solidFill>
          <a:schemeClr val="bg2">
            <a:lumMod val="10000"/>
          </a:schemeClr>
        </a:solidFill>
        <a:ln>
          <a:noFill/>
        </a:ln>
      </dgm:spPr>
      <dgm:t>
        <a:bodyPr rtlCol="0"/>
        <a:lstStyle/>
        <a:p>
          <a:pPr marL="0" rtl="0"/>
          <a:r>
            <a:rPr lang="pt-BR" sz="1600" b="0" i="0" noProof="0" dirty="0">
              <a:latin typeface="Avenir Next LT Pro" panose="020B0504020202020204" pitchFamily="34" charset="77"/>
            </a:rPr>
            <a:t>Interface</a:t>
          </a:r>
        </a:p>
      </dgm:t>
    </dgm:pt>
    <dgm:pt modelId="{9D249532-A24D-4D8F-848A-9F42F2E486C9}" type="parTrans" cxnId="{A0077D09-C12C-46D0-8DF7-194B6911362A}">
      <dgm:prSet/>
      <dgm:spPr/>
      <dgm:t>
        <a:bodyPr rtlCol="0"/>
        <a:lstStyle/>
        <a:p>
          <a:pPr rtl="0"/>
          <a:endParaRPr lang="pt-BR" noProof="0" dirty="0"/>
        </a:p>
      </dgm:t>
    </dgm:pt>
    <dgm:pt modelId="{AE813459-65AB-4FA9-B717-330DDA6DFA4E}" type="sibTrans" cxnId="{A0077D09-C12C-46D0-8DF7-194B6911362A}">
      <dgm:prSet/>
      <dgm:spPr/>
      <dgm:t>
        <a:bodyPr rtlCol="0"/>
        <a:lstStyle/>
        <a:p>
          <a:pPr rtl="0"/>
          <a:endParaRPr lang="pt-BR" noProof="0" dirty="0"/>
        </a:p>
      </dgm:t>
    </dgm:pt>
    <dgm:pt modelId="{30A490C8-22B4-4D68-875C-0F0DE2FF864D}">
      <dgm:prSet phldr="0" custT="1"/>
      <dgm:spPr>
        <a:solidFill>
          <a:schemeClr val="bg2">
            <a:lumMod val="25000"/>
          </a:schemeClr>
        </a:solidFill>
        <a:ln>
          <a:noFill/>
        </a:ln>
      </dgm:spPr>
      <dgm:t>
        <a:bodyPr rtlCol="0"/>
        <a:lstStyle/>
        <a:p>
          <a:pPr marL="0" rtl="0">
            <a:lnSpc>
              <a:spcPct val="100000"/>
            </a:lnSpc>
          </a:pP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Build a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better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interface. More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pretty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and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with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a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better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user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interface</a:t>
          </a:r>
        </a:p>
      </dgm:t>
    </dgm:pt>
    <dgm:pt modelId="{035C64B0-4F0C-4FD1-BD23-B1D4C9887CBE}" type="parTrans" cxnId="{381FE1CC-8184-4745-8EB3-6DE11655998D}">
      <dgm:prSet/>
      <dgm:spPr/>
      <dgm:t>
        <a:bodyPr rtlCol="0"/>
        <a:lstStyle/>
        <a:p>
          <a:pPr rtl="0"/>
          <a:endParaRPr lang="pt-BR" noProof="0" dirty="0"/>
        </a:p>
      </dgm:t>
    </dgm:pt>
    <dgm:pt modelId="{45495DA8-8707-41E3-A12B-FA5766269C44}" type="sibTrans" cxnId="{381FE1CC-8184-4745-8EB3-6DE11655998D}">
      <dgm:prSet/>
      <dgm:spPr/>
      <dgm:t>
        <a:bodyPr rtlCol="0"/>
        <a:lstStyle/>
        <a:p>
          <a:pPr rtl="0"/>
          <a:endParaRPr lang="pt-BR" noProof="0" dirty="0"/>
        </a:p>
      </dgm:t>
    </dgm:pt>
    <dgm:pt modelId="{B1AFA1AF-0FF8-45B3-A6D0-0E255A2F637D}">
      <dgm:prSet phldr="0" custT="1"/>
      <dgm:spPr>
        <a:solidFill>
          <a:schemeClr val="accent1">
            <a:lumMod val="50000"/>
            <a:alpha val="52980"/>
          </a:schemeClr>
        </a:solidFill>
        <a:ln>
          <a:noFill/>
        </a:ln>
      </dgm:spPr>
      <dgm:t>
        <a:bodyPr rtlCol="0"/>
        <a:lstStyle/>
        <a:p>
          <a:pPr marL="0" rtl="0"/>
          <a:r>
            <a:rPr lang="pt-BR" sz="1600" b="0" i="0" noProof="0" dirty="0" err="1">
              <a:latin typeface="Avenir Next LT Pro" panose="020B0504020202020204" pitchFamily="34" charset="77"/>
            </a:rPr>
            <a:t>Code</a:t>
          </a:r>
          <a:endParaRPr lang="pt-BR" sz="1600" b="0" i="0" noProof="0" dirty="0">
            <a:latin typeface="Avenir Next LT Pro" panose="020B0504020202020204" pitchFamily="34" charset="77"/>
          </a:endParaRPr>
        </a:p>
      </dgm:t>
    </dgm:pt>
    <dgm:pt modelId="{10C68AF5-481C-45AA-A216-8BBBB04515B9}" type="parTrans" cxnId="{F28D7702-2FC3-49BD-BB13-C989E5EE622A}">
      <dgm:prSet/>
      <dgm:spPr/>
      <dgm:t>
        <a:bodyPr rtlCol="0"/>
        <a:lstStyle/>
        <a:p>
          <a:pPr rtl="0"/>
          <a:endParaRPr lang="pt-BR" noProof="0" dirty="0"/>
        </a:p>
      </dgm:t>
    </dgm:pt>
    <dgm:pt modelId="{88649F7A-400B-4056-965D-C9AC0B3AD942}" type="sibTrans" cxnId="{F28D7702-2FC3-49BD-BB13-C989E5EE622A}">
      <dgm:prSet/>
      <dgm:spPr/>
      <dgm:t>
        <a:bodyPr rtlCol="0"/>
        <a:lstStyle/>
        <a:p>
          <a:pPr rtl="0"/>
          <a:endParaRPr lang="pt-BR" noProof="0" dirty="0"/>
        </a:p>
      </dgm:t>
    </dgm:pt>
    <dgm:pt modelId="{50418D2B-9486-42DE-AFDD-1D31420040FF}">
      <dgm:prSet phldr="0" custT="1"/>
      <dgm:spPr>
        <a:solidFill>
          <a:schemeClr val="accent1">
            <a:lumMod val="40000"/>
            <a:lumOff val="60000"/>
            <a:alpha val="45201"/>
          </a:schemeClr>
        </a:solidFill>
        <a:ln>
          <a:noFill/>
        </a:ln>
      </dgm:spPr>
      <dgm:t>
        <a:bodyPr rtlCol="0"/>
        <a:lstStyle/>
        <a:p>
          <a:pPr marL="0" rtl="0">
            <a:lnSpc>
              <a:spcPct val="100000"/>
            </a:lnSpc>
          </a:pP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Make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the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code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more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readable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and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more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efficient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.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Cleanup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the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code</a:t>
          </a:r>
          <a:endParaRPr lang="pt-BR" sz="1400" b="1" i="0" noProof="0" dirty="0">
            <a:solidFill>
              <a:schemeClr val="bg1"/>
            </a:solidFill>
            <a:latin typeface="Avenir Next LT Pro" panose="020B0504020202020204" pitchFamily="34" charset="77"/>
          </a:endParaRPr>
        </a:p>
      </dgm:t>
    </dgm:pt>
    <dgm:pt modelId="{D5A17F6B-93F5-442B-938A-0F38C281BE88}" type="parTrans" cxnId="{5A5BA622-5DEB-48B9-88D9-C1DE36C711E5}">
      <dgm:prSet/>
      <dgm:spPr/>
      <dgm:t>
        <a:bodyPr rtlCol="0"/>
        <a:lstStyle/>
        <a:p>
          <a:pPr rtl="0"/>
          <a:endParaRPr lang="pt-BR" noProof="0" dirty="0"/>
        </a:p>
      </dgm:t>
    </dgm:pt>
    <dgm:pt modelId="{1D87A0A5-8024-4710-846B-D5BFAC785107}" type="sibTrans" cxnId="{5A5BA622-5DEB-48B9-88D9-C1DE36C711E5}">
      <dgm:prSet/>
      <dgm:spPr/>
      <dgm:t>
        <a:bodyPr rtlCol="0"/>
        <a:lstStyle/>
        <a:p>
          <a:pPr rtl="0"/>
          <a:endParaRPr lang="pt-BR" noProof="0" dirty="0"/>
        </a:p>
      </dgm:t>
    </dgm:pt>
    <dgm:pt modelId="{E9682B4F-0217-4B50-923E-C104AA24290F}">
      <dgm:prSet phldr="0" custT="1"/>
      <dgm:spPr>
        <a:solidFill>
          <a:schemeClr val="tx1">
            <a:lumMod val="75000"/>
          </a:schemeClr>
        </a:solidFill>
        <a:ln>
          <a:noFill/>
        </a:ln>
      </dgm:spPr>
      <dgm:t>
        <a:bodyPr rtlCol="0"/>
        <a:lstStyle/>
        <a:p>
          <a:pPr marL="0" rtl="0"/>
          <a:r>
            <a:rPr lang="pt-BR" sz="1600" b="0" i="0" noProof="0" dirty="0" err="1">
              <a:latin typeface="Avenir Next LT Pro" panose="020B0504020202020204" pitchFamily="34" charset="77"/>
            </a:rPr>
            <a:t>Documentation</a:t>
          </a:r>
          <a:endParaRPr lang="pt-BR" sz="1600" b="0" i="0" noProof="0" dirty="0">
            <a:latin typeface="Avenir Next LT Pro" panose="020B0504020202020204" pitchFamily="34" charset="77"/>
          </a:endParaRPr>
        </a:p>
      </dgm:t>
    </dgm:pt>
    <dgm:pt modelId="{E0F6C4AF-9BBB-4698-91D7-F9AE3EACBD5D}" type="parTrans" cxnId="{6C23D0C9-74B2-4C8B-AB2F-A03B3B0EBE56}">
      <dgm:prSet/>
      <dgm:spPr/>
      <dgm:t>
        <a:bodyPr rtlCol="0"/>
        <a:lstStyle/>
        <a:p>
          <a:pPr rtl="0"/>
          <a:endParaRPr lang="pt-BR" noProof="0" dirty="0"/>
        </a:p>
      </dgm:t>
    </dgm:pt>
    <dgm:pt modelId="{B8632E42-D7EB-4C31-877E-6F1B2801851A}" type="sibTrans" cxnId="{6C23D0C9-74B2-4C8B-AB2F-A03B3B0EBE56}">
      <dgm:prSet/>
      <dgm:spPr/>
      <dgm:t>
        <a:bodyPr rtlCol="0"/>
        <a:lstStyle/>
        <a:p>
          <a:pPr rtl="0"/>
          <a:endParaRPr lang="pt-BR" noProof="0" dirty="0"/>
        </a:p>
      </dgm:t>
    </dgm:pt>
    <dgm:pt modelId="{0EC0C300-11E4-45CF-8418-973585107209}">
      <dgm:prSet phldr="0" custT="1"/>
      <dgm:spPr>
        <a:solidFill>
          <a:schemeClr val="tx1">
            <a:lumMod val="40000"/>
            <a:lumOff val="60000"/>
            <a:alpha val="44000"/>
          </a:schemeClr>
        </a:solidFill>
        <a:ln>
          <a:noFill/>
        </a:ln>
      </dgm:spPr>
      <dgm:t>
        <a:bodyPr rtlCol="0"/>
        <a:lstStyle/>
        <a:p>
          <a:pPr marL="0" rtl="0">
            <a:lnSpc>
              <a:spcPct val="100000"/>
            </a:lnSpc>
          </a:pP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Complete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the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documentation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. Do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the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esquemas do </a:t>
          </a:r>
          <a:r>
            <a:rPr lang="pt-BR" sz="1400" b="0" i="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br</a:t>
          </a:r>
          <a:r>
            <a:rPr lang="pt-BR" sz="1400" b="0" i="0" noProof="0" dirty="0">
              <a:solidFill>
                <a:schemeClr val="bg1"/>
              </a:solidFill>
              <a:latin typeface="Avenir Next LT Pro" panose="020B0504020202020204" pitchFamily="34" charset="77"/>
            </a:rPr>
            <a:t> modelo</a:t>
          </a:r>
          <a:endParaRPr lang="pt-BR" sz="1400" b="1" i="0" noProof="0" dirty="0">
            <a:solidFill>
              <a:schemeClr val="bg1"/>
            </a:solidFill>
            <a:latin typeface="Avenir Next LT Pro" panose="020B0504020202020204" pitchFamily="34" charset="77"/>
          </a:endParaRPr>
        </a:p>
      </dgm:t>
    </dgm:pt>
    <dgm:pt modelId="{1E4DD98E-100E-46B7-B24A-408BBF69E9FA}" type="parTrans" cxnId="{51563A4F-C0EB-47D6-B5BC-47A4E599AD4B}">
      <dgm:prSet/>
      <dgm:spPr/>
      <dgm:t>
        <a:bodyPr rtlCol="0"/>
        <a:lstStyle/>
        <a:p>
          <a:pPr rtl="0"/>
          <a:endParaRPr lang="pt-BR" noProof="0" dirty="0"/>
        </a:p>
      </dgm:t>
    </dgm:pt>
    <dgm:pt modelId="{90FAB5D1-62B3-4FF6-A07D-EE607F529C32}" type="sibTrans" cxnId="{51563A4F-C0EB-47D6-B5BC-47A4E599AD4B}">
      <dgm:prSet/>
      <dgm:spPr/>
      <dgm:t>
        <a:bodyPr rtlCol="0"/>
        <a:lstStyle/>
        <a:p>
          <a:pPr rtl="0"/>
          <a:endParaRPr lang="pt-BR" noProof="0" dirty="0"/>
        </a:p>
      </dgm:t>
    </dgm:pt>
    <dgm:pt modelId="{E4B4F7C4-5024-45F0-9FD7-C5068A1AE6C4}" type="pres">
      <dgm:prSet presAssocID="{0DD8915E-DC14-41D6-9BB5-F49E1C265163}" presName="Name0" presStyleCnt="0">
        <dgm:presLayoutVars>
          <dgm:dir/>
          <dgm:animLvl val="lvl"/>
          <dgm:resizeHandles val="exact"/>
        </dgm:presLayoutVars>
      </dgm:prSet>
      <dgm:spPr/>
    </dgm:pt>
    <dgm:pt modelId="{473E2436-1BC1-4A6C-8568-5C38418F52D1}" type="pres">
      <dgm:prSet presAssocID="{73D947E0-108F-4D20-A71E-3CF329F97212}" presName="composite" presStyleCnt="0"/>
      <dgm:spPr/>
    </dgm:pt>
    <dgm:pt modelId="{BDBD7220-3F85-45D2-BED6-5BBFBC23EAE3}" type="pres">
      <dgm:prSet presAssocID="{73D947E0-108F-4D20-A71E-3CF329F97212}" presName="parTx" presStyleLbl="alignNode1" presStyleIdx="0" presStyleCnt="3">
        <dgm:presLayoutVars>
          <dgm:chMax val="0"/>
          <dgm:chPref val="0"/>
        </dgm:presLayoutVars>
      </dgm:prSet>
      <dgm:spPr/>
    </dgm:pt>
    <dgm:pt modelId="{22359DD7-1BFB-4900-BAE6-6084F2F57988}" type="pres">
      <dgm:prSet presAssocID="{73D947E0-108F-4D20-A71E-3CF329F97212}" presName="desTx" presStyleLbl="alignAccFollowNode1" presStyleIdx="0" presStyleCnt="3" custScaleY="146656" custLinFactNeighborX="-117" custLinFactNeighborY="29607">
        <dgm:presLayoutVars/>
      </dgm:prSet>
      <dgm:spPr/>
    </dgm:pt>
    <dgm:pt modelId="{38C65349-0C40-499F-9765-B6F38C2DC3C3}" type="pres">
      <dgm:prSet presAssocID="{AE813459-65AB-4FA9-B717-330DDA6DFA4E}" presName="space" presStyleCnt="0"/>
      <dgm:spPr/>
    </dgm:pt>
    <dgm:pt modelId="{C6650FDC-3601-45F5-9125-6E3F90A53F8A}" type="pres">
      <dgm:prSet presAssocID="{B1AFA1AF-0FF8-45B3-A6D0-0E255A2F637D}" presName="composite" presStyleCnt="0"/>
      <dgm:spPr/>
    </dgm:pt>
    <dgm:pt modelId="{C4F84DEA-2002-4D32-8E80-70EEE05E345A}" type="pres">
      <dgm:prSet presAssocID="{B1AFA1AF-0FF8-45B3-A6D0-0E255A2F637D}" presName="parTx" presStyleLbl="alignNode1" presStyleIdx="1" presStyleCnt="3">
        <dgm:presLayoutVars>
          <dgm:chMax val="0"/>
          <dgm:chPref val="0"/>
        </dgm:presLayoutVars>
      </dgm:prSet>
      <dgm:spPr/>
    </dgm:pt>
    <dgm:pt modelId="{4FEB85EB-D046-4CDB-8A62-BBCE260C4490}" type="pres">
      <dgm:prSet presAssocID="{B1AFA1AF-0FF8-45B3-A6D0-0E255A2F637D}" presName="desTx" presStyleLbl="alignAccFollowNode1" presStyleIdx="1" presStyleCnt="3" custScaleY="146837" custLinFactNeighborX="-583" custLinFactNeighborY="32252">
        <dgm:presLayoutVars/>
      </dgm:prSet>
      <dgm:spPr/>
    </dgm:pt>
    <dgm:pt modelId="{40F59683-723F-44D1-8379-95635EED1AA8}" type="pres">
      <dgm:prSet presAssocID="{88649F7A-400B-4056-965D-C9AC0B3AD942}" presName="space" presStyleCnt="0"/>
      <dgm:spPr/>
    </dgm:pt>
    <dgm:pt modelId="{BB2E4F65-C461-40C3-BC82-6A29AA851F44}" type="pres">
      <dgm:prSet presAssocID="{E9682B4F-0217-4B50-923E-C104AA24290F}" presName="composite" presStyleCnt="0"/>
      <dgm:spPr/>
    </dgm:pt>
    <dgm:pt modelId="{49B7F8FA-D256-41EF-9327-52A3551D9A60}" type="pres">
      <dgm:prSet presAssocID="{E9682B4F-0217-4B50-923E-C104AA24290F}" presName="parTx" presStyleLbl="alignNode1" presStyleIdx="2" presStyleCnt="3">
        <dgm:presLayoutVars>
          <dgm:chMax val="0"/>
          <dgm:chPref val="0"/>
        </dgm:presLayoutVars>
      </dgm:prSet>
      <dgm:spPr/>
    </dgm:pt>
    <dgm:pt modelId="{6B5FE59C-B471-448A-AA7A-B526DCC4D4CA}" type="pres">
      <dgm:prSet presAssocID="{E9682B4F-0217-4B50-923E-C104AA24290F}" presName="desTx" presStyleLbl="alignAccFollowNode1" presStyleIdx="2" presStyleCnt="3" custScaleY="146837" custLinFactNeighborX="-860" custLinFactNeighborY="30454">
        <dgm:presLayoutVars/>
      </dgm:prSet>
      <dgm:spPr/>
    </dgm:pt>
  </dgm:ptLst>
  <dgm:cxnLst>
    <dgm:cxn modelId="{F28D7702-2FC3-49BD-BB13-C989E5EE622A}" srcId="{0DD8915E-DC14-41D6-9BB5-F49E1C265163}" destId="{B1AFA1AF-0FF8-45B3-A6D0-0E255A2F637D}" srcOrd="1" destOrd="0" parTransId="{10C68AF5-481C-45AA-A216-8BBBB04515B9}" sibTransId="{88649F7A-400B-4056-965D-C9AC0B3AD942}"/>
    <dgm:cxn modelId="{31826907-E438-4A1B-A800-F181C547104F}" type="presOf" srcId="{30A490C8-22B4-4D68-875C-0F0DE2FF864D}" destId="{22359DD7-1BFB-4900-BAE6-6084F2F57988}" srcOrd="0" destOrd="0" presId="urn:microsoft.com/office/officeart/2016/7/layout/HorizontalActionList"/>
    <dgm:cxn modelId="{A0077D09-C12C-46D0-8DF7-194B6911362A}" srcId="{0DD8915E-DC14-41D6-9BB5-F49E1C265163}" destId="{73D947E0-108F-4D20-A71E-3CF329F97212}" srcOrd="0" destOrd="0" parTransId="{9D249532-A24D-4D8F-848A-9F42F2E486C9}" sibTransId="{AE813459-65AB-4FA9-B717-330DDA6DFA4E}"/>
    <dgm:cxn modelId="{5A5BA622-5DEB-48B9-88D9-C1DE36C711E5}" srcId="{B1AFA1AF-0FF8-45B3-A6D0-0E255A2F637D}" destId="{50418D2B-9486-42DE-AFDD-1D31420040FF}" srcOrd="0" destOrd="0" parTransId="{D5A17F6B-93F5-442B-938A-0F38C281BE88}" sibTransId="{1D87A0A5-8024-4710-846B-D5BFAC785107}"/>
    <dgm:cxn modelId="{77A55366-077C-403B-A9E1-B9C6B5CA3288}" type="presOf" srcId="{73D947E0-108F-4D20-A71E-3CF329F97212}" destId="{BDBD7220-3F85-45D2-BED6-5BBFBC23EAE3}" srcOrd="0" destOrd="0" presId="urn:microsoft.com/office/officeart/2016/7/layout/HorizontalActionList"/>
    <dgm:cxn modelId="{B7F6ED6E-855A-4A7B-AE18-3BD04546002C}" type="presOf" srcId="{B1AFA1AF-0FF8-45B3-A6D0-0E255A2F637D}" destId="{C4F84DEA-2002-4D32-8E80-70EEE05E345A}" srcOrd="0" destOrd="0" presId="urn:microsoft.com/office/officeart/2016/7/layout/HorizontalActionList"/>
    <dgm:cxn modelId="{51563A4F-C0EB-47D6-B5BC-47A4E599AD4B}" srcId="{E9682B4F-0217-4B50-923E-C104AA24290F}" destId="{0EC0C300-11E4-45CF-8418-973585107209}" srcOrd="0" destOrd="0" parTransId="{1E4DD98E-100E-46B7-B24A-408BBF69E9FA}" sibTransId="{90FAB5D1-62B3-4FF6-A07D-EE607F529C32}"/>
    <dgm:cxn modelId="{110097B3-0B24-42EE-9C79-845C028B379B}" type="presOf" srcId="{E9682B4F-0217-4B50-923E-C104AA24290F}" destId="{49B7F8FA-D256-41EF-9327-52A3551D9A60}" srcOrd="0" destOrd="0" presId="urn:microsoft.com/office/officeart/2016/7/layout/HorizontalActionList"/>
    <dgm:cxn modelId="{6C23D0C9-74B2-4C8B-AB2F-A03B3B0EBE56}" srcId="{0DD8915E-DC14-41D6-9BB5-F49E1C265163}" destId="{E9682B4F-0217-4B50-923E-C104AA24290F}" srcOrd="2" destOrd="0" parTransId="{E0F6C4AF-9BBB-4698-91D7-F9AE3EACBD5D}" sibTransId="{B8632E42-D7EB-4C31-877E-6F1B2801851A}"/>
    <dgm:cxn modelId="{381FE1CC-8184-4745-8EB3-6DE11655998D}" srcId="{73D947E0-108F-4D20-A71E-3CF329F97212}" destId="{30A490C8-22B4-4D68-875C-0F0DE2FF864D}" srcOrd="0" destOrd="0" parTransId="{035C64B0-4F0C-4FD1-BD23-B1D4C9887CBE}" sibTransId="{45495DA8-8707-41E3-A12B-FA5766269C44}"/>
    <dgm:cxn modelId="{8CB96BD1-8B01-481A-B525-C5C507C9951C}" type="presOf" srcId="{0EC0C300-11E4-45CF-8418-973585107209}" destId="{6B5FE59C-B471-448A-AA7A-B526DCC4D4CA}" srcOrd="0" destOrd="0" presId="urn:microsoft.com/office/officeart/2016/7/layout/HorizontalActionList"/>
    <dgm:cxn modelId="{BF1349D4-34AE-476D-8D7B-F3ABAB74304F}" type="presOf" srcId="{50418D2B-9486-42DE-AFDD-1D31420040FF}" destId="{4FEB85EB-D046-4CDB-8A62-BBCE260C4490}" srcOrd="0" destOrd="0" presId="urn:microsoft.com/office/officeart/2016/7/layout/HorizontalActionList"/>
    <dgm:cxn modelId="{825BC9D8-F515-4FBF-8CF8-23CD32968E1D}" type="presOf" srcId="{0DD8915E-DC14-41D6-9BB5-F49E1C265163}" destId="{E4B4F7C4-5024-45F0-9FD7-C5068A1AE6C4}" srcOrd="0" destOrd="0" presId="urn:microsoft.com/office/officeart/2016/7/layout/HorizontalActionList"/>
    <dgm:cxn modelId="{E9D2B9D9-3B26-471C-AF45-E02D1C258CD3}" type="presParOf" srcId="{E4B4F7C4-5024-45F0-9FD7-C5068A1AE6C4}" destId="{473E2436-1BC1-4A6C-8568-5C38418F52D1}" srcOrd="0" destOrd="0" presId="urn:microsoft.com/office/officeart/2016/7/layout/HorizontalActionList"/>
    <dgm:cxn modelId="{A151C920-5872-4C88-8534-922E9C800B9B}" type="presParOf" srcId="{473E2436-1BC1-4A6C-8568-5C38418F52D1}" destId="{BDBD7220-3F85-45D2-BED6-5BBFBC23EAE3}" srcOrd="0" destOrd="0" presId="urn:microsoft.com/office/officeart/2016/7/layout/HorizontalActionList"/>
    <dgm:cxn modelId="{45373909-AB37-4D9A-936C-DC8447BC111D}" type="presParOf" srcId="{473E2436-1BC1-4A6C-8568-5C38418F52D1}" destId="{22359DD7-1BFB-4900-BAE6-6084F2F57988}" srcOrd="1" destOrd="0" presId="urn:microsoft.com/office/officeart/2016/7/layout/HorizontalActionList"/>
    <dgm:cxn modelId="{CFC7E7C1-85BC-47FC-BC11-D0BACA8440B9}" type="presParOf" srcId="{E4B4F7C4-5024-45F0-9FD7-C5068A1AE6C4}" destId="{38C65349-0C40-499F-9765-B6F38C2DC3C3}" srcOrd="1" destOrd="0" presId="urn:microsoft.com/office/officeart/2016/7/layout/HorizontalActionList"/>
    <dgm:cxn modelId="{86FF1107-69E9-4310-A0D8-2BF61292A72B}" type="presParOf" srcId="{E4B4F7C4-5024-45F0-9FD7-C5068A1AE6C4}" destId="{C6650FDC-3601-45F5-9125-6E3F90A53F8A}" srcOrd="2" destOrd="0" presId="urn:microsoft.com/office/officeart/2016/7/layout/HorizontalActionList"/>
    <dgm:cxn modelId="{1C7F1C64-2F3D-4695-A56C-92B1B848B0C2}" type="presParOf" srcId="{C6650FDC-3601-45F5-9125-6E3F90A53F8A}" destId="{C4F84DEA-2002-4D32-8E80-70EEE05E345A}" srcOrd="0" destOrd="0" presId="urn:microsoft.com/office/officeart/2016/7/layout/HorizontalActionList"/>
    <dgm:cxn modelId="{DC59A3FF-666D-48A7-B3BE-98A9F829402D}" type="presParOf" srcId="{C6650FDC-3601-45F5-9125-6E3F90A53F8A}" destId="{4FEB85EB-D046-4CDB-8A62-BBCE260C4490}" srcOrd="1" destOrd="0" presId="urn:microsoft.com/office/officeart/2016/7/layout/HorizontalActionList"/>
    <dgm:cxn modelId="{AAE65B9C-F662-4FAA-8FDB-82E7FB86BB24}" type="presParOf" srcId="{E4B4F7C4-5024-45F0-9FD7-C5068A1AE6C4}" destId="{40F59683-723F-44D1-8379-95635EED1AA8}" srcOrd="3" destOrd="0" presId="urn:microsoft.com/office/officeart/2016/7/layout/HorizontalActionList"/>
    <dgm:cxn modelId="{F5BE37E3-59D0-4D56-B08C-9B1D93695802}" type="presParOf" srcId="{E4B4F7C4-5024-45F0-9FD7-C5068A1AE6C4}" destId="{BB2E4F65-C461-40C3-BC82-6A29AA851F44}" srcOrd="4" destOrd="0" presId="urn:microsoft.com/office/officeart/2016/7/layout/HorizontalActionList"/>
    <dgm:cxn modelId="{1FC3B8DB-8632-4AA8-99E5-4F0C12504130}" type="presParOf" srcId="{BB2E4F65-C461-40C3-BC82-6A29AA851F44}" destId="{49B7F8FA-D256-41EF-9327-52A3551D9A60}" srcOrd="0" destOrd="0" presId="urn:microsoft.com/office/officeart/2016/7/layout/HorizontalActionList"/>
    <dgm:cxn modelId="{03A1CBF9-FFCE-4B8C-9850-8B297556CCF4}" type="presParOf" srcId="{BB2E4F65-C461-40C3-BC82-6A29AA851F44}" destId="{6B5FE59C-B471-448A-AA7A-B526DCC4D4CA}" srcOrd="1" destOrd="0" presId="urn:microsoft.com/office/officeart/2016/7/layout/HorizontalActionList"/>
  </dgm:cxnLst>
  <dgm:bg>
    <a:noFill/>
  </dgm:bg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BD7220-3F85-45D2-BED6-5BBFBC23EAE3}">
      <dsp:nvSpPr>
        <dsp:cNvPr id="0" name=""/>
        <dsp:cNvSpPr/>
      </dsp:nvSpPr>
      <dsp:spPr>
        <a:xfrm>
          <a:off x="765" y="747520"/>
          <a:ext cx="3302514" cy="990754"/>
        </a:xfrm>
        <a:prstGeom prst="rect">
          <a:avLst/>
        </a:prstGeom>
        <a:solidFill>
          <a:schemeClr val="bg2">
            <a:lumMod val="1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972" tIns="260972" rIns="260972" bIns="260972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0" i="0" kern="1200" noProof="0" dirty="0">
              <a:latin typeface="Avenir Next LT Pro" panose="020B0504020202020204" pitchFamily="34" charset="77"/>
            </a:rPr>
            <a:t>Interface</a:t>
          </a:r>
        </a:p>
      </dsp:txBody>
      <dsp:txXfrm>
        <a:off x="765" y="747520"/>
        <a:ext cx="3302514" cy="990754"/>
      </dsp:txXfrm>
    </dsp:sp>
    <dsp:sp modelId="{22359DD7-1BFB-4900-BAE6-6084F2F57988}">
      <dsp:nvSpPr>
        <dsp:cNvPr id="0" name=""/>
        <dsp:cNvSpPr/>
      </dsp:nvSpPr>
      <dsp:spPr>
        <a:xfrm>
          <a:off x="0" y="1859184"/>
          <a:ext cx="3302514" cy="2824037"/>
        </a:xfrm>
        <a:prstGeom prst="rect">
          <a:avLst/>
        </a:prstGeom>
        <a:solidFill>
          <a:schemeClr val="bg2">
            <a:lumMod val="2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6215" tIns="326215" rIns="326215" bIns="326215" numCol="1" spcCol="1270" rtlCol="0" anchor="t" anchorCtr="0">
          <a:noAutofit/>
        </a:bodyPr>
        <a:lstStyle/>
        <a:p>
          <a:pPr marL="0" lvl="0" indent="0" algn="l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Build a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better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interface. More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pretty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and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with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a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better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user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interface</a:t>
          </a:r>
        </a:p>
      </dsp:txBody>
      <dsp:txXfrm>
        <a:off x="0" y="1859184"/>
        <a:ext cx="3302514" cy="2824037"/>
      </dsp:txXfrm>
    </dsp:sp>
    <dsp:sp modelId="{C4F84DEA-2002-4D32-8E80-70EEE05E345A}">
      <dsp:nvSpPr>
        <dsp:cNvPr id="0" name=""/>
        <dsp:cNvSpPr/>
      </dsp:nvSpPr>
      <dsp:spPr>
        <a:xfrm>
          <a:off x="3411280" y="746649"/>
          <a:ext cx="3302514" cy="990754"/>
        </a:xfrm>
        <a:prstGeom prst="rect">
          <a:avLst/>
        </a:prstGeom>
        <a:solidFill>
          <a:schemeClr val="accent1">
            <a:lumMod val="50000"/>
            <a:alpha val="5298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972" tIns="260972" rIns="260972" bIns="260972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0" i="0" kern="1200" noProof="0" dirty="0" err="1">
              <a:latin typeface="Avenir Next LT Pro" panose="020B0504020202020204" pitchFamily="34" charset="77"/>
            </a:rPr>
            <a:t>Code</a:t>
          </a:r>
          <a:endParaRPr lang="pt-BR" sz="1600" b="0" i="0" kern="1200" noProof="0" dirty="0">
            <a:latin typeface="Avenir Next LT Pro" panose="020B0504020202020204" pitchFamily="34" charset="77"/>
          </a:endParaRPr>
        </a:p>
      </dsp:txBody>
      <dsp:txXfrm>
        <a:off x="3411280" y="746649"/>
        <a:ext cx="3302514" cy="990754"/>
      </dsp:txXfrm>
    </dsp:sp>
    <dsp:sp modelId="{4FEB85EB-D046-4CDB-8A62-BBCE260C4490}">
      <dsp:nvSpPr>
        <dsp:cNvPr id="0" name=""/>
        <dsp:cNvSpPr/>
      </dsp:nvSpPr>
      <dsp:spPr>
        <a:xfrm>
          <a:off x="3392026" y="1907503"/>
          <a:ext cx="3302514" cy="2827522"/>
        </a:xfrm>
        <a:prstGeom prst="rect">
          <a:avLst/>
        </a:prstGeom>
        <a:solidFill>
          <a:schemeClr val="accent1">
            <a:lumMod val="40000"/>
            <a:lumOff val="60000"/>
            <a:alpha val="45201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6215" tIns="326215" rIns="326215" bIns="326215" numCol="1" spcCol="1270" rtlCol="0" anchor="t" anchorCtr="0">
          <a:noAutofit/>
        </a:bodyPr>
        <a:lstStyle/>
        <a:p>
          <a:pPr marL="0" lvl="0" indent="0" algn="l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Make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the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code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more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readable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and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more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efficient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.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Cleanup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the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code</a:t>
          </a:r>
          <a:endParaRPr lang="pt-BR" sz="1400" b="1" i="0" kern="1200" noProof="0" dirty="0">
            <a:solidFill>
              <a:schemeClr val="bg1"/>
            </a:solidFill>
            <a:latin typeface="Avenir Next LT Pro" panose="020B0504020202020204" pitchFamily="34" charset="77"/>
          </a:endParaRPr>
        </a:p>
      </dsp:txBody>
      <dsp:txXfrm>
        <a:off x="3392026" y="1907503"/>
        <a:ext cx="3302514" cy="2827522"/>
      </dsp:txXfrm>
    </dsp:sp>
    <dsp:sp modelId="{49B7F8FA-D256-41EF-9327-52A3551D9A60}">
      <dsp:nvSpPr>
        <dsp:cNvPr id="0" name=""/>
        <dsp:cNvSpPr/>
      </dsp:nvSpPr>
      <dsp:spPr>
        <a:xfrm>
          <a:off x="6821794" y="746649"/>
          <a:ext cx="3302514" cy="990754"/>
        </a:xfrm>
        <a:prstGeom prst="rect">
          <a:avLst/>
        </a:prstGeom>
        <a:solidFill>
          <a:schemeClr val="tx1">
            <a:lumMod val="75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0972" tIns="260972" rIns="260972" bIns="260972" numCol="1" spcCol="1270" rtlCol="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600" b="0" i="0" kern="1200" noProof="0" dirty="0" err="1">
              <a:latin typeface="Avenir Next LT Pro" panose="020B0504020202020204" pitchFamily="34" charset="77"/>
            </a:rPr>
            <a:t>Documentation</a:t>
          </a:r>
          <a:endParaRPr lang="pt-BR" sz="1600" b="0" i="0" kern="1200" noProof="0" dirty="0">
            <a:latin typeface="Avenir Next LT Pro" panose="020B0504020202020204" pitchFamily="34" charset="77"/>
          </a:endParaRPr>
        </a:p>
      </dsp:txBody>
      <dsp:txXfrm>
        <a:off x="6821794" y="746649"/>
        <a:ext cx="3302514" cy="990754"/>
      </dsp:txXfrm>
    </dsp:sp>
    <dsp:sp modelId="{6B5FE59C-B471-448A-AA7A-B526DCC4D4CA}">
      <dsp:nvSpPr>
        <dsp:cNvPr id="0" name=""/>
        <dsp:cNvSpPr/>
      </dsp:nvSpPr>
      <dsp:spPr>
        <a:xfrm>
          <a:off x="6793393" y="1872880"/>
          <a:ext cx="3302514" cy="2827522"/>
        </a:xfrm>
        <a:prstGeom prst="rect">
          <a:avLst/>
        </a:prstGeom>
        <a:solidFill>
          <a:schemeClr val="tx1">
            <a:lumMod val="40000"/>
            <a:lumOff val="60000"/>
            <a:alpha val="44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6215" tIns="326215" rIns="326215" bIns="326215" numCol="1" spcCol="1270" rtlCol="0" anchor="t" anchorCtr="0">
          <a:noAutofit/>
        </a:bodyPr>
        <a:lstStyle/>
        <a:p>
          <a:pPr marL="0" lvl="0" indent="0" algn="l" defTabSz="622300" rtl="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Complete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the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documentation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. Do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the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esquemas do </a:t>
          </a:r>
          <a:r>
            <a:rPr lang="pt-BR" sz="1400" b="0" i="0" kern="1200" noProof="0" dirty="0" err="1">
              <a:solidFill>
                <a:schemeClr val="bg1"/>
              </a:solidFill>
              <a:latin typeface="Avenir Next LT Pro" panose="020B0504020202020204" pitchFamily="34" charset="77"/>
            </a:rPr>
            <a:t>br</a:t>
          </a:r>
          <a:r>
            <a:rPr lang="pt-BR" sz="1400" b="0" i="0" kern="1200" noProof="0" dirty="0">
              <a:solidFill>
                <a:schemeClr val="bg1"/>
              </a:solidFill>
              <a:latin typeface="Avenir Next LT Pro" panose="020B0504020202020204" pitchFamily="34" charset="77"/>
            </a:rPr>
            <a:t> modelo</a:t>
          </a:r>
          <a:endParaRPr lang="pt-BR" sz="1400" b="1" i="0" kern="1200" noProof="0" dirty="0">
            <a:solidFill>
              <a:schemeClr val="bg1"/>
            </a:solidFill>
            <a:latin typeface="Avenir Next LT Pro" panose="020B0504020202020204" pitchFamily="34" charset="77"/>
          </a:endParaRPr>
        </a:p>
      </dsp:txBody>
      <dsp:txXfrm>
        <a:off x="6793393" y="1872880"/>
        <a:ext cx="3302514" cy="28275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HorizontalActionList">
  <dgm:title val="Lista Horizontal de Ações"/>
  <dgm:desc val="Usado para mostrar listas não sequenciais ou agrupadas de informações. Funciona bem com grandes quantidades de texto. Todo o texto tem o mesmo nível de ênfase, e a direção não está implícita."/>
  <dgm:catLst>
    <dgm:cat type="list" pri="5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 fact="0.6"/>
      <dgm:constr type="h" for="des" forName="composite" op="equ"/>
      <dgm:constr type="w" for="ch" forName="composite" refType="w"/>
      <dgm:constr type="w" for="des" forName="parTx"/>
      <dgm:constr type="h" for="des" forName="parTx" op="equ"/>
      <dgm:constr type="w" for="des" forName="desTx"/>
      <dgm:constr type="primFontSz" for="des" forName="parTx" val="54"/>
      <dgm:constr type="primFontSz" for="des" forName="desTx" refType="primFontSz" refFor="des" refForName="parTx" op="lte" fact="0.75"/>
      <dgm:constr type="h" for="des" forName="desTx" op="equ"/>
      <dgm:constr type="w" for="ch" forName="space" op="equ" val="3"/>
    </dgm:constrLst>
    <dgm:ruleLst>
      <dgm:rule type="w" for="ch" forName="composite" val="0" fact="NaN" max="NaN"/>
    </dgm:ruleLst>
    <dgm:forEach name="Name6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3"/>
            <dgm:constr type="h"/>
            <dgm:constr type="tMarg" refType="w" fact="0.224"/>
            <dgm:constr type="bMarg" refType="w" fact="0.224"/>
            <dgm:constr type="lMarg" refType="w" fact="0.224"/>
            <dgm:constr type="rMarg" refType="w" fact="0.224"/>
          </dgm:constrLst>
          <dgm:ruleLst>
            <dgm:rule type="h" val="INF" fact="NaN" max="NaN"/>
            <dgm:rule type="primFontSz" val="14" fact="NaN" max="NaN"/>
          </dgm:ruleLst>
        </dgm:layoutNode>
        <dgm:layoutNode name="desTx" styleLbl="alignAccFollowNode1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primFontSz" val="28"/>
            <dgm:constr type="tMarg" refType="w" fact="0.28"/>
            <dgm:constr type="bMarg" refType="w" fact="0.28"/>
            <dgm:constr type="lMarg" refType="w" fact="0.28"/>
            <dgm:constr type="rMarg" refType="w" fact="0.28"/>
          </dgm:constrLst>
          <dgm:ruleLst>
            <dgm:rule type="h" val="INF" fact="NaN" max="NaN"/>
            <dgm:rule type="primFontSz" val="11" fact="NaN" max="NaN"/>
          </dgm:ruleLst>
        </dgm:layoutNode>
      </dgm:layoutNode>
      <dgm:forEach name="Name19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270B440-1644-4E57-824F-ADC8F2A20FEC}" type="datetime1">
              <a:rPr lang="pt-BR" smtClean="0"/>
              <a:t>10/11/2025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07B964BE-1CD1-1943-8CAA-B6D417321F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A4A50DD-8AE8-45DE-A9DF-1973EA779C1F}" type="datetime1">
              <a:rPr lang="pt-BR" noProof="0" smtClean="0"/>
              <a:t>10/11/2025</a:t>
            </a:fld>
            <a:endParaRPr lang="pt-BR" noProof="0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 dirty="0"/>
              <a:t>Clique para editar os estilos de texto mestre</a:t>
            </a:r>
          </a:p>
          <a:p>
            <a:pPr lvl="1" rtl="0"/>
            <a:r>
              <a:rPr lang="pt-BR" noProof="0" dirty="0"/>
              <a:t>Segundo nível</a:t>
            </a:r>
          </a:p>
          <a:p>
            <a:pPr lvl="2" rtl="0"/>
            <a:r>
              <a:rPr lang="pt-BR" noProof="0" dirty="0"/>
              <a:t>Terceiro nível</a:t>
            </a:r>
          </a:p>
          <a:p>
            <a:pPr lvl="3" rtl="0"/>
            <a:r>
              <a:rPr lang="pt-BR" noProof="0" dirty="0"/>
              <a:t>Quarto nível</a:t>
            </a:r>
          </a:p>
          <a:p>
            <a:pPr lvl="4" rtl="0"/>
            <a:r>
              <a:rPr lang="pt-BR" noProof="0" dirty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D7D3E5B-4BED-B24C-9674-6B6454D04561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76788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72018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8277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D7D3E5B-4BED-B24C-9674-6B6454D04561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06122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45954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522838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47434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906882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70885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72977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D7D3E5B-4BED-B24C-9674-6B6454D04561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5374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orma Livre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pic>
        <p:nvPicPr>
          <p:cNvPr id="10" name="Imagem 9" descr="Lacuna entre dois edifícios contra o céu azul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3" name="Subtítulo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16768" y="633753"/>
            <a:ext cx="7414940" cy="578325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8" y="1313284"/>
            <a:ext cx="6226593" cy="3427502"/>
          </a:xfrm>
        </p:spPr>
        <p:txBody>
          <a:bodyPr lIns="0" tIns="0" rIns="0" bIns="0" rtlCol="0" anchor="t">
            <a:noAutofit/>
          </a:bodyPr>
          <a:lstStyle>
            <a:lvl1pPr algn="l">
              <a:defRPr sz="4500" cap="all" baseline="0"/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ítulo 1">
            <a:extLst>
              <a:ext uri="{FF2B5EF4-FFF2-40B4-BE49-F238E27FC236}">
                <a16:creationId xmlns:a16="http://schemas.microsoft.com/office/drawing/2014/main" id="{8D869122-E2BC-ED44-681B-43F70BEF81A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8" name="Espaço Reservado para Imagem 23">
            <a:extLst>
              <a:ext uri="{FF2B5EF4-FFF2-40B4-BE49-F238E27FC236}">
                <a16:creationId xmlns:a16="http://schemas.microsoft.com/office/drawing/2014/main" id="{255CBD6C-C281-8722-27D4-3D2CC5788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090665" y="1650517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4" name="Espaço Reservado para Texto 33">
            <a:extLst>
              <a:ext uri="{FF2B5EF4-FFF2-40B4-BE49-F238E27FC236}">
                <a16:creationId xmlns:a16="http://schemas.microsoft.com/office/drawing/2014/main" id="{F1774C4E-7344-8232-3750-E424576E1D7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0881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0" name="Espaço Reservado para Texto 28">
            <a:extLst>
              <a:ext uri="{FF2B5EF4-FFF2-40B4-BE49-F238E27FC236}">
                <a16:creationId xmlns:a16="http://schemas.microsoft.com/office/drawing/2014/main" id="{1CE5D490-4727-FFF1-4BFF-A3DED42ECA3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185312" y="358765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18" name="Espaço Reservado para Imagem 23">
            <a:extLst>
              <a:ext uri="{FF2B5EF4-FFF2-40B4-BE49-F238E27FC236}">
                <a16:creationId xmlns:a16="http://schemas.microsoft.com/office/drawing/2014/main" id="{53802057-01C6-8655-30FA-091AC26925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638242" y="1656748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0" name="Espaço Reservado para Texto 39">
            <a:extLst>
              <a:ext uri="{FF2B5EF4-FFF2-40B4-BE49-F238E27FC236}">
                <a16:creationId xmlns:a16="http://schemas.microsoft.com/office/drawing/2014/main" id="{69E47AF5-CB74-C3EB-76CA-1CA76678E2D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636236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6" name="Espaço Reservado para Texto 28">
            <a:extLst>
              <a:ext uri="{FF2B5EF4-FFF2-40B4-BE49-F238E27FC236}">
                <a16:creationId xmlns:a16="http://schemas.microsoft.com/office/drawing/2014/main" id="{890DFA6A-3356-DE98-022D-0DA202FBFD7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34201" y="358977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19" name="Espaço Reservado para Imagem 23">
            <a:extLst>
              <a:ext uri="{FF2B5EF4-FFF2-40B4-BE49-F238E27FC236}">
                <a16:creationId xmlns:a16="http://schemas.microsoft.com/office/drawing/2014/main" id="{4EB02CDB-488A-8142-CAF9-8E37FFF7C0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85819" y="166297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3" name="Espaço Reservado para Texto 42">
            <a:extLst>
              <a:ext uri="{FF2B5EF4-FFF2-40B4-BE49-F238E27FC236}">
                <a16:creationId xmlns:a16="http://schemas.microsoft.com/office/drawing/2014/main" id="{4F3265D0-915B-E319-A154-B81C7A2C5B94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183813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9" name="Espaço Reservado para Texto 28">
            <a:extLst>
              <a:ext uri="{FF2B5EF4-FFF2-40B4-BE49-F238E27FC236}">
                <a16:creationId xmlns:a16="http://schemas.microsoft.com/office/drawing/2014/main" id="{CC0A1957-087D-BAC8-2FD3-C7879A14D6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83090" y="3594007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17" name="Espaço Reservado para Imagem 23">
            <a:extLst>
              <a:ext uri="{FF2B5EF4-FFF2-40B4-BE49-F238E27FC236}">
                <a16:creationId xmlns:a16="http://schemas.microsoft.com/office/drawing/2014/main" id="{C0FA0782-5A43-CA2A-3152-A02B9D5D744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733396" y="166920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6" name="Espaço Reservado para Texto 45">
            <a:extLst>
              <a:ext uri="{FF2B5EF4-FFF2-40B4-BE49-F238E27FC236}">
                <a16:creationId xmlns:a16="http://schemas.microsoft.com/office/drawing/2014/main" id="{D922E682-729B-97DE-1956-5B8FDDB7A7B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731390" y="3136392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2" name="Espaço Reservado para Texto 28">
            <a:extLst>
              <a:ext uri="{FF2B5EF4-FFF2-40B4-BE49-F238E27FC236}">
                <a16:creationId xmlns:a16="http://schemas.microsoft.com/office/drawing/2014/main" id="{8A2E2333-661F-499A-4099-13003D5327D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831978" y="359189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4" name="Espaço Reservado para Imagem 23">
            <a:extLst>
              <a:ext uri="{FF2B5EF4-FFF2-40B4-BE49-F238E27FC236}">
                <a16:creationId xmlns:a16="http://schemas.microsoft.com/office/drawing/2014/main" id="{BC2B0E64-6036-C50A-4B09-3307E136D0D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090665" y="4221285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9" name="Espaço Reservado para Texto 48">
            <a:extLst>
              <a:ext uri="{FF2B5EF4-FFF2-40B4-BE49-F238E27FC236}">
                <a16:creationId xmlns:a16="http://schemas.microsoft.com/office/drawing/2014/main" id="{B1360129-7F80-B48D-D46B-A111F17E47B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0881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3" name="Espaço Reservado para Texto 28">
            <a:extLst>
              <a:ext uri="{FF2B5EF4-FFF2-40B4-BE49-F238E27FC236}">
                <a16:creationId xmlns:a16="http://schemas.microsoft.com/office/drawing/2014/main" id="{34A00EE2-7DE2-BF48-E0C1-81C2158B410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185312" y="6150401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6" name="Espaço Reservado para Imagem 23">
            <a:extLst>
              <a:ext uri="{FF2B5EF4-FFF2-40B4-BE49-F238E27FC236}">
                <a16:creationId xmlns:a16="http://schemas.microsoft.com/office/drawing/2014/main" id="{90EE9725-A8CC-5A72-59F1-663EECC9FDF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3638242" y="4218973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2" name="Espaço Reservado para Texto 51">
            <a:extLst>
              <a:ext uri="{FF2B5EF4-FFF2-40B4-BE49-F238E27FC236}">
                <a16:creationId xmlns:a16="http://schemas.microsoft.com/office/drawing/2014/main" id="{874C74F1-405C-C6EE-A607-2236B9B08E00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636236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5" name="Espaço Reservado para Texto 28">
            <a:extLst>
              <a:ext uri="{FF2B5EF4-FFF2-40B4-BE49-F238E27FC236}">
                <a16:creationId xmlns:a16="http://schemas.microsoft.com/office/drawing/2014/main" id="{F3B25311-1AE4-31EC-9514-AD4642A2B4F9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34201" y="6151618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7" name="Espaço Reservado para Imagem 23">
            <a:extLst>
              <a:ext uri="{FF2B5EF4-FFF2-40B4-BE49-F238E27FC236}">
                <a16:creationId xmlns:a16="http://schemas.microsoft.com/office/drawing/2014/main" id="{EA14E23B-F3B1-C7A2-B03A-1CEABC2E4CF2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185819" y="4220129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3" name="Espaço Reservado para Texto 52">
            <a:extLst>
              <a:ext uri="{FF2B5EF4-FFF2-40B4-BE49-F238E27FC236}">
                <a16:creationId xmlns:a16="http://schemas.microsoft.com/office/drawing/2014/main" id="{3914135F-F251-D319-FE2A-787B519F9071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6183813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48" name="Espaço Reservado para Texto 28">
            <a:extLst>
              <a:ext uri="{FF2B5EF4-FFF2-40B4-BE49-F238E27FC236}">
                <a16:creationId xmlns:a16="http://schemas.microsoft.com/office/drawing/2014/main" id="{A39619BE-B308-86FC-D02B-5B8AE1C8BF9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283090" y="6149184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5" name="Espaço Reservado para Imagem 23">
            <a:extLst>
              <a:ext uri="{FF2B5EF4-FFF2-40B4-BE49-F238E27FC236}">
                <a16:creationId xmlns:a16="http://schemas.microsoft.com/office/drawing/2014/main" id="{D44FC776-875A-9EAD-435C-F5D0F3DF385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733396" y="4222440"/>
            <a:ext cx="2000530" cy="1612167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4" name="Espaço Reservado para Texto 53">
            <a:extLst>
              <a:ext uri="{FF2B5EF4-FFF2-40B4-BE49-F238E27FC236}">
                <a16:creationId xmlns:a16="http://schemas.microsoft.com/office/drawing/2014/main" id="{B9DED069-060F-0176-B4A9-26120A147B76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1390" y="5687568"/>
            <a:ext cx="2002536" cy="740664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91440" tIns="219456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51" name="Espaço Reservado para Texto 28">
            <a:extLst>
              <a:ext uri="{FF2B5EF4-FFF2-40B4-BE49-F238E27FC236}">
                <a16:creationId xmlns:a16="http://schemas.microsoft.com/office/drawing/2014/main" id="{4AD10861-EBBA-146D-C4EC-C0252F808B5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831978" y="6152835"/>
            <a:ext cx="1833441" cy="217186"/>
          </a:xfrm>
        </p:spPr>
        <p:txBody>
          <a:bodyPr vert="horz" lIns="0" tIns="0" rIns="0" bIns="0" rtlCol="0" anchor="b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58B2A1B4-8B38-9645-3655-35A4232B984C}"/>
              </a:ext>
            </a:extLst>
          </p:cNvPr>
          <p:cNvSpPr>
            <a:spLocks noGrp="1"/>
          </p:cNvSpPr>
          <p:nvPr>
            <p:ph type="ftr" sz="quarter" idx="45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FFD77F83-709B-A595-838B-A50CBBA8DB76}"/>
              </a:ext>
            </a:extLst>
          </p:cNvPr>
          <p:cNvSpPr>
            <a:spLocks noGrp="1"/>
          </p:cNvSpPr>
          <p:nvPr>
            <p:ph type="sldNum" sz="quarter" idx="46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ítulo 21">
            <a:extLst>
              <a:ext uri="{FF2B5EF4-FFF2-40B4-BE49-F238E27FC236}">
                <a16:creationId xmlns:a16="http://schemas.microsoft.com/office/drawing/2014/main" id="{3995F526-330B-DAB7-25A1-EFA47C9C803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sz="3600" cap="all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5" name="Espaço Reservado para Texto 28">
            <a:extLst>
              <a:ext uri="{FF2B5EF4-FFF2-40B4-BE49-F238E27FC236}">
                <a16:creationId xmlns:a16="http://schemas.microsoft.com/office/drawing/2014/main" id="{93B8605C-A60E-DE47-5851-9BF04601C89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52790" y="1864186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40" name="Espaço Reservado para Texto 28">
            <a:extLst>
              <a:ext uri="{FF2B5EF4-FFF2-40B4-BE49-F238E27FC236}">
                <a16:creationId xmlns:a16="http://schemas.microsoft.com/office/drawing/2014/main" id="{7B436DCE-21AD-38E2-5C66-1BA09385112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51805" y="2553205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pt-BR" noProof="0"/>
              <a:t>Segundo nível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pt-BR" noProof="0"/>
          </a:p>
        </p:txBody>
      </p:sp>
      <p:sp>
        <p:nvSpPr>
          <p:cNvPr id="20" name="Espaço Reservado para Texto 28">
            <a:extLst>
              <a:ext uri="{FF2B5EF4-FFF2-40B4-BE49-F238E27FC236}">
                <a16:creationId xmlns:a16="http://schemas.microsoft.com/office/drawing/2014/main" id="{3A8FAFF0-E023-1B32-CC58-E8ABA8632D2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52790" y="4057317"/>
            <a:ext cx="5753520" cy="631867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19" name="Espaço Reservado para Texto 28">
            <a:extLst>
              <a:ext uri="{FF2B5EF4-FFF2-40B4-BE49-F238E27FC236}">
                <a16:creationId xmlns:a16="http://schemas.microsoft.com/office/drawing/2014/main" id="{B73215FA-B8EB-7DD7-837F-F76B74F8372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51805" y="4746336"/>
            <a:ext cx="5257800" cy="1311566"/>
          </a:xfrm>
        </p:spPr>
        <p:txBody>
          <a:bodyPr vert="horz" lIns="0" tIns="0" rIns="0" bIns="0" rtlCol="0">
            <a:noAutofit/>
          </a:bodyPr>
          <a:lstStyle>
            <a:lvl1pPr marL="0" indent="0">
              <a:buFont typeface="Arial" panose="020B0604020202020204" pitchFamily="34" charset="0"/>
              <a:buChar char="•"/>
              <a:defRPr lang="en-US" sz="1400" spc="0" baseline="0" dirty="0"/>
            </a:lvl1pPr>
          </a:lstStyle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r>
              <a:rPr lang="pt-BR" noProof="0"/>
              <a:t>Segundo nível</a:t>
            </a:r>
          </a:p>
          <a:p>
            <a:pPr marL="285750" lvl="0" indent="-285750" rtl="0">
              <a:lnSpc>
                <a:spcPct val="100000"/>
              </a:lnSpc>
              <a:spcBef>
                <a:spcPts val="0"/>
              </a:spcBef>
            </a:pPr>
            <a:endParaRPr lang="pt-BR" noProof="0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4AED9AA9-2FB1-B400-47C0-803090B07B01}"/>
              </a:ext>
            </a:extLst>
          </p:cNvPr>
          <p:cNvSpPr/>
          <p:nvPr userDrawn="1"/>
        </p:nvSpPr>
        <p:spPr>
          <a:xfrm>
            <a:off x="7793831" y="810843"/>
            <a:ext cx="3091172" cy="5597912"/>
          </a:xfrm>
          <a:prstGeom prst="rect">
            <a:avLst/>
          </a:prstGeom>
          <a:solidFill>
            <a:schemeClr val="accent1">
              <a:alpha val="93231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18" name="Espaço Reservado para Imagem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4510" y="1066373"/>
            <a:ext cx="2243137" cy="4929188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2" name="Espaço Reservado para Imagem 17">
            <a:extLst>
              <a:ext uri="{FF2B5EF4-FFF2-40B4-BE49-F238E27FC236}">
                <a16:creationId xmlns:a16="http://schemas.microsoft.com/office/drawing/2014/main" id="{DE571619-8CCB-E378-472D-84C8ED7F8AC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91099" y="1066373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3" name="Espaço Reservado para Imagem 17">
            <a:extLst>
              <a:ext uri="{FF2B5EF4-FFF2-40B4-BE49-F238E27FC236}">
                <a16:creationId xmlns:a16="http://schemas.microsoft.com/office/drawing/2014/main" id="{4A772672-1696-B0AC-34A7-37560F101D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91099" y="3716568"/>
            <a:ext cx="1672682" cy="2278993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algn="ctr"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>
            <a:extLst>
              <a:ext uri="{FF2B5EF4-FFF2-40B4-BE49-F238E27FC236}">
                <a16:creationId xmlns:a16="http://schemas.microsoft.com/office/drawing/2014/main" id="{821385B8-472C-422F-2A52-C71336190A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9DE7CA9C-8486-4EA1-8701-DB28FF478598}"/>
              </a:ext>
            </a:extLst>
          </p:cNvPr>
          <p:cNvSpPr/>
          <p:nvPr userDrawn="1"/>
        </p:nvSpPr>
        <p:spPr>
          <a:xfrm>
            <a:off x="2060160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26" name="Espaço Reservado para Imagem 13">
            <a:extLst>
              <a:ext uri="{FF2B5EF4-FFF2-40B4-BE49-F238E27FC236}">
                <a16:creationId xmlns:a16="http://schemas.microsoft.com/office/drawing/2014/main" id="{5C378C59-971F-BF38-742D-D95B205A12CA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40257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sz="16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1" name="Subtítulo 2">
            <a:extLst>
              <a:ext uri="{FF2B5EF4-FFF2-40B4-BE49-F238E27FC236}">
                <a16:creationId xmlns:a16="http://schemas.microsoft.com/office/drawing/2014/main" id="{3BAF3E19-6FBE-8CBB-4079-33F65C860D3F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844257" y="3029583"/>
            <a:ext cx="2940863" cy="1002007"/>
          </a:xfrm>
        </p:spPr>
        <p:txBody>
          <a:bodyPr rtlCol="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000" b="1" i="0" cap="all" spc="300" baseline="0">
                <a:latin typeface="+mj-lt"/>
                <a:cs typeface="Arial Black" panose="020B0604020202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16C42666-9F54-E92B-0327-85CCBAD21F0A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844257" y="4053021"/>
            <a:ext cx="2944737" cy="2284667"/>
          </a:xfrm>
        </p:spPr>
        <p:txBody>
          <a:bodyPr lIns="0" tIns="0" r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Clicar para 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FCFF2E1B-0868-370D-4DD5-C9FAA608FAF8}"/>
              </a:ext>
            </a:extLst>
          </p:cNvPr>
          <p:cNvSpPr/>
          <p:nvPr userDrawn="1"/>
        </p:nvSpPr>
        <p:spPr>
          <a:xfrm>
            <a:off x="5617535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14" name="Espaço Reservado para Imagem 13">
            <a:extLst>
              <a:ext uri="{FF2B5EF4-FFF2-40B4-BE49-F238E27FC236}">
                <a16:creationId xmlns:a16="http://schemas.microsoft.com/office/drawing/2014/main" id="{0B4A9B4F-A838-18BA-A205-674E6E13EB45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5107541" y="200175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sz="16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1" name="Espaço Reservado para Texto 28">
            <a:extLst>
              <a:ext uri="{FF2B5EF4-FFF2-40B4-BE49-F238E27FC236}">
                <a16:creationId xmlns:a16="http://schemas.microsoft.com/office/drawing/2014/main" id="{35959781-AA1F-7789-57AC-F3583B408E7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617227" y="3064120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24" name="Espaço Reservado para Conteúdo 2">
            <a:extLst>
              <a:ext uri="{FF2B5EF4-FFF2-40B4-BE49-F238E27FC236}">
                <a16:creationId xmlns:a16="http://schemas.microsoft.com/office/drawing/2014/main" id="{73AFA26A-367B-C958-6FDA-30DC18B38549}"/>
              </a:ext>
            </a:extLst>
          </p:cNvPr>
          <p:cNvSpPr>
            <a:spLocks noGrp="1"/>
          </p:cNvSpPr>
          <p:nvPr>
            <p:ph idx="12" hasCustomPrompt="1"/>
          </p:nvPr>
        </p:nvSpPr>
        <p:spPr>
          <a:xfrm>
            <a:off x="4617226" y="4066126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Clicar para 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E993317-B15E-4278-C4C8-D2C8F54AED79}"/>
              </a:ext>
            </a:extLst>
          </p:cNvPr>
          <p:cNvSpPr/>
          <p:nvPr userDrawn="1"/>
        </p:nvSpPr>
        <p:spPr>
          <a:xfrm>
            <a:off x="8836567" y="2070777"/>
            <a:ext cx="956930" cy="956930"/>
          </a:xfrm>
          <a:prstGeom prst="ellipse">
            <a:avLst/>
          </a:prstGeom>
          <a:solidFill>
            <a:schemeClr val="accent1">
              <a:alpha val="7449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25" name="Espaço Reservado para Imagem 13">
            <a:extLst>
              <a:ext uri="{FF2B5EF4-FFF2-40B4-BE49-F238E27FC236}">
                <a16:creationId xmlns:a16="http://schemas.microsoft.com/office/drawing/2014/main" id="{320E0A84-9337-4401-9D13-157978C6077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8333421" y="2004710"/>
            <a:ext cx="1159161" cy="1036101"/>
          </a:xfrm>
          <a:noFill/>
        </p:spPr>
        <p:txBody>
          <a:bodyPr rtlCol="0" anchor="ctr">
            <a:noAutofit/>
          </a:bodyPr>
          <a:lstStyle>
            <a:lvl1pPr algn="ctr">
              <a:defRPr sz="16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2" name="Espaço Reservado para Texto 28">
            <a:extLst>
              <a:ext uri="{FF2B5EF4-FFF2-40B4-BE49-F238E27FC236}">
                <a16:creationId xmlns:a16="http://schemas.microsoft.com/office/drawing/2014/main" id="{AC8F3009-6B00-DF9F-8517-05A82655663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403008" y="3029583"/>
            <a:ext cx="2940864" cy="988902"/>
          </a:xfrm>
        </p:spPr>
        <p:txBody>
          <a:bodyPr lIns="0" tIns="0" rIns="0" bIns="0" rtlCol="0" anchor="b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sz="2000" b="1" i="0" kern="1200" cap="all" spc="300" baseline="0" dirty="0">
                <a:solidFill>
                  <a:schemeClr val="tx1"/>
                </a:solidFill>
                <a:latin typeface="+mj-lt"/>
                <a:ea typeface="+mn-ea"/>
                <a:cs typeface="Arial Black" panose="020B0604020202020204" pitchFamily="34" charset="0"/>
              </a:defRPr>
            </a:lvl1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23" name="Espaço Reservado para Conteúdo 2">
            <a:extLst>
              <a:ext uri="{FF2B5EF4-FFF2-40B4-BE49-F238E27FC236}">
                <a16:creationId xmlns:a16="http://schemas.microsoft.com/office/drawing/2014/main" id="{B51E11FB-D524-5781-B4B3-F6E5484F19F3}"/>
              </a:ext>
            </a:extLst>
          </p:cNvPr>
          <p:cNvSpPr>
            <a:spLocks noGrp="1"/>
          </p:cNvSpPr>
          <p:nvPr>
            <p:ph idx="11" hasCustomPrompt="1"/>
          </p:nvPr>
        </p:nvSpPr>
        <p:spPr>
          <a:xfrm>
            <a:off x="8398539" y="4031589"/>
            <a:ext cx="2944737" cy="2284667"/>
          </a:xfrm>
        </p:spPr>
        <p:txBody>
          <a:bodyPr tIns="0" bIns="0" rtlCol="0">
            <a:noAutofit/>
          </a:bodyPr>
          <a:lstStyle>
            <a:lvl1pPr marL="2857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1pPr>
            <a:lvl2pPr marL="800100" indent="-34290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2pPr>
            <a:lvl3pPr marL="12001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3pPr>
            <a:lvl4pPr marL="16573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4pPr>
            <a:lvl5pPr marL="2114550" indent="-285750">
              <a:lnSpc>
                <a:spcPct val="100000"/>
              </a:lnSpc>
              <a:buFont typeface="Arial" panose="020B0604020202020204" pitchFamily="34" charset="0"/>
              <a:buChar char="•"/>
              <a:defRPr sz="1400" b="0" i="0">
                <a:latin typeface="+mn-lt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Clicar para 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466B1E6-E67B-3B07-B464-6C782D2D21E7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2B63D2A3-D5E9-1D68-8AB2-1DB5C21E9126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2"/>
            <a:ext cx="5744335" cy="979204"/>
          </a:xfrm>
        </p:spPr>
        <p:txBody>
          <a:bodyPr lIns="0" tIns="0" rIns="0" bIns="0" rtlCol="0" anchor="t">
            <a:noAutofit/>
          </a:bodyPr>
          <a:lstStyle>
            <a:lvl1pPr>
              <a:defRPr sz="3600" baseline="0">
                <a:latin typeface="+mj-lt"/>
              </a:defRPr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13" name="Espaço Reservado para Texto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55915" y="2046038"/>
            <a:ext cx="4831207" cy="356813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68966" y="1112838"/>
            <a:ext cx="3475649" cy="497522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/>
          <a:lstStyle>
            <a:lvl1pPr algn="ctr"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4" name="Espaço Reservado para Texto 10">
            <a:extLst>
              <a:ext uri="{FF2B5EF4-FFF2-40B4-BE49-F238E27FC236}">
                <a16:creationId xmlns:a16="http://schemas.microsoft.com/office/drawing/2014/main" id="{104F5115-4987-5C8E-E191-E06A29A553D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10733" y="2803273"/>
            <a:ext cx="2121408" cy="2121408"/>
          </a:xfrm>
          <a:prstGeom prst="ellipse">
            <a:avLst/>
          </a:prstGeom>
          <a:solidFill>
            <a:schemeClr val="accent1">
              <a:alpha val="89000"/>
            </a:schemeClr>
          </a:solidFill>
        </p:spPr>
        <p:txBody>
          <a:bodyPr rtlCol="0"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1EA969D2-43E7-374C-2BD3-3ED94ADEAE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258537" y="4711495"/>
            <a:ext cx="192024" cy="1033272"/>
          </a:xfrm>
          <a:prstGeom prst="rect">
            <a:avLst/>
          </a:prstGeom>
          <a:solidFill>
            <a:schemeClr val="accent1">
              <a:alpha val="83000"/>
            </a:schemeClr>
          </a:solidFill>
        </p:spPr>
        <p:txBody>
          <a:bodyPr rtlCol="0"/>
          <a:lstStyle>
            <a:lvl1pPr>
              <a:defRPr sz="300">
                <a:solidFill>
                  <a:schemeClr val="accent1">
                    <a:alpha val="0"/>
                  </a:schemeClr>
                </a:solidFill>
              </a:defRPr>
            </a:lvl1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ado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Grande cruzamento de pedestres com uma pessoa solitária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13" name="Forma Livre 12">
            <a:extLst>
              <a:ext uri="{FF2B5EF4-FFF2-40B4-BE49-F238E27FC236}">
                <a16:creationId xmlns:a16="http://schemas.microsoft.com/office/drawing/2014/main" id="{C7A66511-B85E-197E-52D6-398E0BABD4A3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>
              <a:alpha val="6736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rtlCol="0" anchor="b">
            <a:noAutofit/>
          </a:bodyPr>
          <a:lstStyle>
            <a:lvl1pPr>
              <a:defRPr sz="3600" b="1" i="0" baseline="0">
                <a:solidFill>
                  <a:schemeClr val="bg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pPr rtl="0"/>
            <a:r>
              <a:rPr lang="pt-BR" noProof="0"/>
              <a:t>CLIQUE PARA EDITAR O ESTILO DO TÍTULO PRINCIPAL</a:t>
            </a:r>
          </a:p>
        </p:txBody>
      </p:sp>
      <p:sp>
        <p:nvSpPr>
          <p:cNvPr id="11" name="Espaço Reservado para Texto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907196" y="3790988"/>
            <a:ext cx="5444517" cy="1731890"/>
          </a:xfrm>
        </p:spPr>
        <p:txBody>
          <a:bodyPr lIns="0" tIns="0" rIns="0" bIns="0" rtlCol="0" anchor="t">
            <a:noAutofit/>
          </a:bodyPr>
          <a:lstStyle>
            <a:lvl1pPr marL="0" indent="0">
              <a:buNone/>
              <a:defRPr sz="18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0" name="Retângulo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B05DD54-AC6C-8FD6-3ABF-282F1F124B40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22CBBA03-8EAF-9651-6DC8-7316BA1FE5F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2" y="654637"/>
            <a:ext cx="4834517" cy="2774361"/>
          </a:xfrm>
        </p:spPr>
        <p:txBody>
          <a:bodyPr lIns="0" tIns="0" rIns="0" bIns="0" rtlCol="0" anchor="b">
            <a:noAutofit/>
          </a:bodyPr>
          <a:lstStyle>
            <a:lvl1pPr>
              <a:defRPr sz="3600" cap="all" baseline="0"/>
            </a:lvl1pPr>
          </a:lstStyle>
          <a:p>
            <a:pPr rtl="0"/>
            <a:r>
              <a:rPr lang="pt-BR" noProof="0"/>
              <a:t>CLIQUE PARA EDITAR O ESTILO DO TÍTULO PRINCIPAL</a:t>
            </a:r>
          </a:p>
        </p:txBody>
      </p:sp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 rtlCol="0"/>
          <a:lstStyle/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429000"/>
            <a:ext cx="4834517" cy="2774361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2000" cap="all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 rtl="0"/>
            <a:r>
              <a:rPr lang="pt-BR" noProof="0"/>
              <a:t>CLIQUE PARA EDITAR OS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3347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22" name="Título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4" y="884981"/>
            <a:ext cx="10506416" cy="1128519"/>
          </a:xfrm>
        </p:spPr>
        <p:txBody>
          <a:bodyPr lIns="0" tIns="0" rIns="0" bIns="0" rtlCol="0" anchor="t">
            <a:noAutofit/>
          </a:bodyPr>
          <a:lstStyle>
            <a:lvl1pPr>
              <a:defRPr sz="360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6763DD79-6EE3-B8D8-0CBF-2151E351590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6438" y="2090460"/>
            <a:ext cx="4729163" cy="3271838"/>
          </a:xfrm>
          <a:custGeom>
            <a:avLst/>
            <a:gdLst>
              <a:gd name="connsiteX0" fmla="*/ 0 w 4729163"/>
              <a:gd name="connsiteY0" fmla="*/ 0 h 3271838"/>
              <a:gd name="connsiteX1" fmla="*/ 4729163 w 4729163"/>
              <a:gd name="connsiteY1" fmla="*/ 0 h 3271838"/>
              <a:gd name="connsiteX2" fmla="*/ 4729163 w 4729163"/>
              <a:gd name="connsiteY2" fmla="*/ 1519113 h 3271838"/>
              <a:gd name="connsiteX3" fmla="*/ 4674888 w 4729163"/>
              <a:gd name="connsiteY3" fmla="*/ 1524585 h 3271838"/>
              <a:gd name="connsiteX4" fmla="*/ 4145679 w 4729163"/>
              <a:gd name="connsiteY4" fmla="*/ 2173901 h 3271838"/>
              <a:gd name="connsiteX5" fmla="*/ 4674888 w 4729163"/>
              <a:gd name="connsiteY5" fmla="*/ 2823218 h 3271838"/>
              <a:gd name="connsiteX6" fmla="*/ 4729163 w 4729163"/>
              <a:gd name="connsiteY6" fmla="*/ 2828689 h 3271838"/>
              <a:gd name="connsiteX7" fmla="*/ 4729163 w 4729163"/>
              <a:gd name="connsiteY7" fmla="*/ 3271838 h 3271838"/>
              <a:gd name="connsiteX8" fmla="*/ 0 w 4729163"/>
              <a:gd name="connsiteY8" fmla="*/ 3271838 h 3271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9163" h="3271838">
                <a:moveTo>
                  <a:pt x="0" y="0"/>
                </a:moveTo>
                <a:lnTo>
                  <a:pt x="4729163" y="0"/>
                </a:lnTo>
                <a:lnTo>
                  <a:pt x="4729163" y="1519113"/>
                </a:lnTo>
                <a:lnTo>
                  <a:pt x="4674888" y="1524585"/>
                </a:lnTo>
                <a:cubicBezTo>
                  <a:pt x="4372869" y="1586387"/>
                  <a:pt x="4145679" y="1853613"/>
                  <a:pt x="4145679" y="2173901"/>
                </a:cubicBezTo>
                <a:cubicBezTo>
                  <a:pt x="4145679" y="2494190"/>
                  <a:pt x="4372869" y="2761416"/>
                  <a:pt x="4674888" y="2823218"/>
                </a:cubicBezTo>
                <a:lnTo>
                  <a:pt x="4729163" y="2828689"/>
                </a:lnTo>
                <a:lnTo>
                  <a:pt x="4729163" y="3271838"/>
                </a:lnTo>
                <a:lnTo>
                  <a:pt x="0" y="3271838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rtlCol="0" anchor="ctr">
            <a:noAutofit/>
          </a:bodyPr>
          <a:lstStyle>
            <a:lvl1pPr algn="ctr">
              <a:defRPr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78650" y="2087562"/>
            <a:ext cx="4375150" cy="389106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AE3A22C8-6F2C-1CDE-8309-91BEE025D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992117" y="3601579"/>
            <a:ext cx="1325563" cy="1325563"/>
          </a:xfrm>
          <a:prstGeom prst="ellipse">
            <a:avLst/>
          </a:prstGeom>
          <a:solidFill>
            <a:schemeClr val="accent1">
              <a:alpha val="8921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CD6503F-0A61-068C-55A7-DCFF406FB31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CCAB612C-940F-4C41-D28D-9328F15241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Imagem 36" descr="Uma imagem contendo acessório&#10;&#10;Descrição gerada automaticamente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orma Livre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8985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13445" y="2043946"/>
            <a:ext cx="6034216" cy="1439604"/>
          </a:xfrm>
        </p:spPr>
        <p:txBody>
          <a:bodyPr lIns="0" tIns="0" rIns="0" bIns="0" rtlCol="0" anchor="b">
            <a:noAutofit/>
          </a:bodyPr>
          <a:lstStyle>
            <a:lvl1pPr>
              <a:defRPr sz="3600" cap="all" baseline="0"/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12" name="Subtítulo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413445" y="3469262"/>
            <a:ext cx="6034216" cy="1085641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2000" cap="all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E21B6B04-886C-2862-3BD4-97071FCAD7C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AE0F1657-AAC1-699F-C320-E5260E38064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3" name="Espaço Reservado para o Número do Slide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84902"/>
            <a:ext cx="4567228" cy="1877976"/>
          </a:xfrm>
        </p:spPr>
        <p:txBody>
          <a:bodyPr lIns="0" tIns="0" rIns="0" bIns="0" rtlCol="0">
            <a:noAutofit/>
          </a:bodyPr>
          <a:lstStyle>
            <a:lvl1pPr>
              <a:defRPr sz="3600" baseline="0"/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5572125" y="409576"/>
            <a:ext cx="5789913" cy="6067424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Forma Livre 5" descr="Homem olhando para arranha-céus">
            <a:extLst>
              <a:ext uri="{FF2B5EF4-FFF2-40B4-BE49-F238E27FC236}">
                <a16:creationId xmlns:a16="http://schemas.microsoft.com/office/drawing/2014/main" id="{7BCB4311-6C5C-4FCF-5824-E1C8254AC360}"/>
              </a:ext>
            </a:extLst>
          </p:cNvPr>
          <p:cNvSpPr/>
          <p:nvPr userDrawn="1"/>
        </p:nvSpPr>
        <p:spPr>
          <a:xfrm rot="2329651">
            <a:off x="-532604" y="2895950"/>
            <a:ext cx="5658498" cy="5088743"/>
          </a:xfrm>
          <a:custGeom>
            <a:avLst/>
            <a:gdLst>
              <a:gd name="connsiteX0" fmla="*/ 1041364 w 5658498"/>
              <a:gd name="connsiteY0" fmla="*/ 660618 h 5088743"/>
              <a:gd name="connsiteX1" fmla="*/ 2881574 w 5658498"/>
              <a:gd name="connsiteY1" fmla="*/ 0 h 5088743"/>
              <a:gd name="connsiteX2" fmla="*/ 5644500 w 5658498"/>
              <a:gd name="connsiteY2" fmla="*/ 2032703 h 5088743"/>
              <a:gd name="connsiteX3" fmla="*/ 5658498 w 5658498"/>
              <a:gd name="connsiteY3" fmla="*/ 2087143 h 5088743"/>
              <a:gd name="connsiteX4" fmla="*/ 1928931 w 5658498"/>
              <a:gd name="connsiteY4" fmla="*/ 5088743 h 5088743"/>
              <a:gd name="connsiteX5" fmla="*/ 0 w 5658498"/>
              <a:gd name="connsiteY5" fmla="*/ 2691993 h 5088743"/>
              <a:gd name="connsiteX6" fmla="*/ 7450 w 5658498"/>
              <a:gd name="connsiteY6" fmla="*/ 2560795 h 5088743"/>
              <a:gd name="connsiteX7" fmla="*/ 1041364 w 5658498"/>
              <a:gd name="connsiteY7" fmla="*/ 660618 h 508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58498" h="5088743">
                <a:moveTo>
                  <a:pt x="1041364" y="660618"/>
                </a:moveTo>
                <a:cubicBezTo>
                  <a:pt x="1541443" y="247916"/>
                  <a:pt x="2182557" y="0"/>
                  <a:pt x="2881574" y="0"/>
                </a:cubicBezTo>
                <a:cubicBezTo>
                  <a:pt x="4179749" y="0"/>
                  <a:pt x="5278215" y="855058"/>
                  <a:pt x="5644500" y="2032703"/>
                </a:cubicBezTo>
                <a:lnTo>
                  <a:pt x="5658498" y="2087143"/>
                </a:lnTo>
                <a:lnTo>
                  <a:pt x="1928931" y="5088743"/>
                </a:lnTo>
                <a:lnTo>
                  <a:pt x="0" y="2691993"/>
                </a:lnTo>
                <a:lnTo>
                  <a:pt x="7450" y="2560795"/>
                </a:lnTo>
                <a:cubicBezTo>
                  <a:pt x="94683" y="1797754"/>
                  <a:pt x="478776" y="1124908"/>
                  <a:pt x="1041364" y="660618"/>
                </a:cubicBezTo>
                <a:close/>
              </a:path>
            </a:pathLst>
          </a:custGeom>
          <a:blipFill dpi="0" rotWithShape="1">
            <a:blip r:embed="rId2" cstate="print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8000" contrast="-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noProof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B5704EA-7A65-5CC2-D428-F28396B06208}"/>
              </a:ext>
            </a:extLst>
          </p:cNvPr>
          <p:cNvSpPr/>
          <p:nvPr userDrawn="1"/>
        </p:nvSpPr>
        <p:spPr>
          <a:xfrm>
            <a:off x="356461" y="2238899"/>
            <a:ext cx="1411557" cy="1411557"/>
          </a:xfrm>
          <a:prstGeom prst="ellipse">
            <a:avLst/>
          </a:prstGeom>
          <a:solidFill>
            <a:schemeClr val="accent1">
              <a:alpha val="76078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49880" y="1781357"/>
            <a:ext cx="5157787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49880" y="2605269"/>
            <a:ext cx="5157787" cy="3684588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82292" y="1781357"/>
            <a:ext cx="5183188" cy="823912"/>
          </a:xfrm>
        </p:spPr>
        <p:txBody>
          <a:bodyPr lIns="0" tIns="0" rIns="0" bIns="0" rtlCol="0" anchor="b">
            <a:noAutofit/>
          </a:bodyPr>
          <a:lstStyle>
            <a:lvl1pPr marL="0" indent="0">
              <a:buNone/>
              <a:defRPr sz="24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82292" y="2605269"/>
            <a:ext cx="5183188" cy="3684588"/>
          </a:xfrm>
        </p:spPr>
        <p:txBody>
          <a:bodyPr lIns="0" tIns="0" rIns="0" bIns="0" rtlCol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2EEB52FD-12DF-7F90-E06C-0C83CEB26F2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2" name="Espaço Reservado para Rodapé 1">
            <a:extLst>
              <a:ext uri="{FF2B5EF4-FFF2-40B4-BE49-F238E27FC236}">
                <a16:creationId xmlns:a16="http://schemas.microsoft.com/office/drawing/2014/main" id="{EB5B760E-02DF-5B11-D744-D98DE8A01E9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50CBFEC7-DD3B-F9AE-2192-83960534DE7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rma Livre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817383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pt-BR" noProof="0">
              <a:solidFill>
                <a:schemeClr val="accent1"/>
              </a:solidFill>
            </a:endParaRPr>
          </a:p>
        </p:txBody>
      </p:sp>
      <p:pic>
        <p:nvPicPr>
          <p:cNvPr id="12" name="Imagem 11" descr="Casa moderna com design cúbico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b="23487"/>
          <a:stretch/>
        </p:blipFill>
        <p:spPr>
          <a:xfrm>
            <a:off x="2531165" y="2125402"/>
            <a:ext cx="9279835" cy="4732598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28500" y="1155320"/>
            <a:ext cx="8244113" cy="970081"/>
          </a:xfrm>
        </p:spPr>
        <p:txBody>
          <a:bodyPr lIns="0" tIns="0" rIns="0" bIns="0" rtlCol="0" anchor="t">
            <a:noAutofit/>
          </a:bodyPr>
          <a:lstStyle>
            <a:lvl1pPr>
              <a:lnSpc>
                <a:spcPct val="100000"/>
              </a:lnSpc>
              <a:defRPr sz="3000" b="0" i="0" spc="0" baseline="0">
                <a:latin typeface="+mn-lt"/>
              </a:defRPr>
            </a:lvl1pPr>
          </a:lstStyle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304A311B-BF0E-4ABD-250E-58093E12EC36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228500" y="2229358"/>
            <a:ext cx="7044643" cy="559184"/>
          </a:xfrm>
        </p:spPr>
        <p:txBody>
          <a:bodyPr lIns="0" tIns="0" rIns="0" bIns="0" rtlCol="0">
            <a:noAutofit/>
          </a:bodyPr>
          <a:lstStyle>
            <a:lvl1pPr marL="0" indent="0" algn="l">
              <a:buNone/>
              <a:defRPr sz="1800" b="1" spc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ítulo 1">
            <a:extLst>
              <a:ext uri="{FF2B5EF4-FFF2-40B4-BE49-F238E27FC236}">
                <a16:creationId xmlns:a16="http://schemas.microsoft.com/office/drawing/2014/main" id="{4227E488-456A-A645-EEF4-38AAED9C5E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168" y="876301"/>
            <a:ext cx="10122632" cy="652054"/>
          </a:xfrm>
        </p:spPr>
        <p:txBody>
          <a:bodyPr rtlCol="0" anchor="ctr">
            <a:noAutofit/>
          </a:bodyPr>
          <a:lstStyle>
            <a:lvl1pPr algn="ctr">
              <a:defRPr sz="3600" baseline="0"/>
            </a:lvl1pPr>
          </a:lstStyle>
          <a:p>
            <a:pPr rtl="0"/>
            <a:r>
              <a:rPr lang="pt-BR" noProof="0"/>
              <a:t>CLIQUE PARA EDITAR O TÍTULO MESTRE</a:t>
            </a:r>
          </a:p>
        </p:txBody>
      </p:sp>
      <p:sp>
        <p:nvSpPr>
          <p:cNvPr id="6" name="Espaço Reservado para Imagem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0327" y="1747520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1" name="Espaço Reservado para Texto 20">
            <a:extLst>
              <a:ext uri="{FF2B5EF4-FFF2-40B4-BE49-F238E27FC236}">
                <a16:creationId xmlns:a16="http://schemas.microsoft.com/office/drawing/2014/main" id="{F4825303-FCCD-E705-1213-BF7CF16DF7F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50326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11" name="Espaço Reservado para Texto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985524" y="5567730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5" name="Espaço Reservado para Imagem 23">
            <a:extLst>
              <a:ext uri="{FF2B5EF4-FFF2-40B4-BE49-F238E27FC236}">
                <a16:creationId xmlns:a16="http://schemas.microsoft.com/office/drawing/2014/main" id="{EA9E795C-FED0-FB6B-2D18-0BDABCA2C5B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48996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7" name="Espaço Reservado para Texto 36">
            <a:extLst>
              <a:ext uri="{FF2B5EF4-FFF2-40B4-BE49-F238E27FC236}">
                <a16:creationId xmlns:a16="http://schemas.microsoft.com/office/drawing/2014/main" id="{BF18F814-0B06-5B49-EC7F-2FFDDB498FF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48996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28" name="Espaço Reservado para Texto 28">
            <a:extLst>
              <a:ext uri="{FF2B5EF4-FFF2-40B4-BE49-F238E27FC236}">
                <a16:creationId xmlns:a16="http://schemas.microsoft.com/office/drawing/2014/main" id="{518B0AC6-8555-9EC9-31D5-2D41E9278A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631421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6" name="Espaço Reservado para Imagem 23">
            <a:extLst>
              <a:ext uri="{FF2B5EF4-FFF2-40B4-BE49-F238E27FC236}">
                <a16:creationId xmlns:a16="http://schemas.microsoft.com/office/drawing/2014/main" id="{1026B989-CBAD-BCCA-CE61-AC5ABC3F8752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139567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8" name="Espaço Reservado para Texto 37">
            <a:extLst>
              <a:ext uri="{FF2B5EF4-FFF2-40B4-BE49-F238E27FC236}">
                <a16:creationId xmlns:a16="http://schemas.microsoft.com/office/drawing/2014/main" id="{3A6E4A81-98BC-4A0B-637E-A8A4EF704A2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139567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4" name="Espaço Reservado para Texto 28">
            <a:extLst>
              <a:ext uri="{FF2B5EF4-FFF2-40B4-BE49-F238E27FC236}">
                <a16:creationId xmlns:a16="http://schemas.microsoft.com/office/drawing/2014/main" id="{671F3A8D-7485-35BA-4D51-752E669CD51B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260967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24" name="Espaço Reservado para Imagem 23">
            <a:extLst>
              <a:ext uri="{FF2B5EF4-FFF2-40B4-BE49-F238E27FC236}">
                <a16:creationId xmlns:a16="http://schemas.microsoft.com/office/drawing/2014/main" id="{EC3EE756-2FF0-64E0-D905-235B8973F7D5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755158" y="1758108"/>
            <a:ext cx="2226360" cy="2940385"/>
          </a:xfrm>
          <a:solidFill>
            <a:schemeClr val="accent1">
              <a:lumMod val="20000"/>
              <a:lumOff val="80000"/>
            </a:schemeClr>
          </a:solidFill>
        </p:spPr>
        <p:txBody>
          <a:bodyPr rtlCol="0" anchor="ctr">
            <a:noAutofit/>
          </a:bodyPr>
          <a:lstStyle>
            <a:lvl1pPr marL="0" indent="0" algn="ctr">
              <a:buNone/>
              <a:defRPr sz="14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39" name="Espaço Reservado para Texto 38">
            <a:extLst>
              <a:ext uri="{FF2B5EF4-FFF2-40B4-BE49-F238E27FC236}">
                <a16:creationId xmlns:a16="http://schemas.microsoft.com/office/drawing/2014/main" id="{35068E76-B8E5-A95C-FAAC-7F43B2481D14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755158" y="4542790"/>
            <a:ext cx="2226360" cy="1530417"/>
          </a:xfrm>
          <a:custGeom>
            <a:avLst/>
            <a:gdLst>
              <a:gd name="connsiteX0" fmla="*/ 0 w 2226360"/>
              <a:gd name="connsiteY0" fmla="*/ 0 h 1530417"/>
              <a:gd name="connsiteX1" fmla="*/ 2226360 w 2226360"/>
              <a:gd name="connsiteY1" fmla="*/ 0 h 1530417"/>
              <a:gd name="connsiteX2" fmla="*/ 2226360 w 2226360"/>
              <a:gd name="connsiteY2" fmla="*/ 1530417 h 1530417"/>
              <a:gd name="connsiteX3" fmla="*/ 0 w 2226360"/>
              <a:gd name="connsiteY3" fmla="*/ 1530417 h 15304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26360" h="1530417">
                <a:moveTo>
                  <a:pt x="0" y="0"/>
                </a:moveTo>
                <a:lnTo>
                  <a:pt x="2226360" y="0"/>
                </a:lnTo>
                <a:lnTo>
                  <a:pt x="2226360" y="1530417"/>
                </a:lnTo>
                <a:lnTo>
                  <a:pt x="0" y="1530417"/>
                </a:lnTo>
                <a:close/>
              </a:path>
            </a:pathLst>
          </a:custGeom>
          <a:solidFill>
            <a:schemeClr val="accent1">
              <a:alpha val="85000"/>
            </a:schemeClr>
          </a:solidFill>
        </p:spPr>
        <p:txBody>
          <a:bodyPr wrap="square" lIns="118872" tIns="365760" rIns="0" bIns="0" rtlCol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i="0" spc="2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6" name="Espaço Reservado para Texto 28">
            <a:extLst>
              <a:ext uri="{FF2B5EF4-FFF2-40B4-BE49-F238E27FC236}">
                <a16:creationId xmlns:a16="http://schemas.microsoft.com/office/drawing/2014/main" id="{5985B1DB-E488-ABA9-E8FB-18D2006DCE0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890513" y="5584541"/>
            <a:ext cx="1943837" cy="347662"/>
          </a:xfrm>
        </p:spPr>
        <p:txBody>
          <a:bodyPr vert="horz" lIns="0" tIns="0" rIns="0" bIns="0" rtlCol="0">
            <a:noAutofit/>
          </a:bodyPr>
          <a:lstStyle>
            <a:lvl1pPr>
              <a:defRPr lang="en-US" sz="1200" spc="20" baseline="0" dirty="0">
                <a:solidFill>
                  <a:schemeClr val="bg1"/>
                </a:solidFill>
              </a:defRPr>
            </a:lvl1pPr>
          </a:lstStyle>
          <a:p>
            <a:pPr marL="0" lvl="0" indent="0" rtl="0">
              <a:lnSpc>
                <a:spcPct val="100000"/>
              </a:lnSpc>
              <a:spcBef>
                <a:spcPts val="0"/>
              </a:spcBef>
              <a:buNone/>
            </a:pPr>
            <a:r>
              <a:rPr lang="pt-BR" noProof="0"/>
              <a:t>Título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D6FC1105-93C5-0E50-1656-271A54E5D97D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E134F48D-1D23-34DB-1FB6-07EEB752692C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7" name="Espaço Reservado para Rodapé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rtl="0"/>
            <a:r>
              <a:rPr lang="pt-BR" noProof="0"/>
              <a:t>CLIQUE PARA EDITAR O ESTILO DO TÍTULO PRINCIPAL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 rtl="0"/>
            <a:r>
              <a:rPr lang="pt-BR" noProof="0"/>
              <a:t>CLIQUE PARA EDITAR OS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8" name="Espaço Reservado para o Número do Slide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1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pPr rtl="0"/>
            <a:fld id="{09A01C0A-2BB6-49E7-91A3-DCB9F9F59583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52" r:id="rId5"/>
    <p:sldLayoutId id="2147483665" r:id="rId6"/>
    <p:sldLayoutId id="2147483653" r:id="rId7"/>
    <p:sldLayoutId id="2147483654" r:id="rId8"/>
    <p:sldLayoutId id="2147483658" r:id="rId9"/>
    <p:sldLayoutId id="2147483655" r:id="rId10"/>
    <p:sldLayoutId id="2147483656" r:id="rId11"/>
    <p:sldLayoutId id="2147483657" r:id="rId12"/>
    <p:sldLayoutId id="2147483664" r:id="rId13"/>
    <p:sldLayoutId id="2147483663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7.wdp"/><Relationship Id="rId5" Type="http://schemas.openxmlformats.org/officeDocument/2006/relationships/image" Target="../media/image7.png"/><Relationship Id="rId4" Type="http://schemas.microsoft.com/office/2007/relationships/hdphoto" Target="../media/hdphoto6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27228BAE-048B-681E-DD8D-BD96B22560E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en-US" dirty="0">
                <a:solidFill>
                  <a:schemeClr val="bg1"/>
                </a:solidFill>
              </a:rPr>
              <a:t>Integration</a:t>
            </a:r>
            <a:r>
              <a:rPr lang="pt-BR" dirty="0">
                <a:solidFill>
                  <a:schemeClr val="bg1"/>
                </a:solidFill>
              </a:rPr>
              <a:t> Project</a:t>
            </a:r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3AFD8D3D-82CB-EA16-814E-A3FED8BBF3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pt-BR" dirty="0">
                <a:solidFill>
                  <a:schemeClr val="bg1"/>
                </a:solidFill>
              </a:rPr>
              <a:t>Lucas augusto HARTMANN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Espaço Reservado para Conteúdo 3" descr="Espaço Reservado para Linha do Tempo ">
            <a:extLst>
              <a:ext uri="{FF2B5EF4-FFF2-40B4-BE49-F238E27FC236}">
                <a16:creationId xmlns:a16="http://schemas.microsoft.com/office/drawing/2014/main" id="{19F9EF88-EB9B-04DD-91EC-4006E9AC3D88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978307070"/>
              </p:ext>
            </p:extLst>
          </p:nvPr>
        </p:nvGraphicFramePr>
        <p:xfrm>
          <a:off x="850900" y="1319514"/>
          <a:ext cx="10125075" cy="48606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ítulo 3">
            <a:extLst>
              <a:ext uri="{FF2B5EF4-FFF2-40B4-BE49-F238E27FC236}">
                <a16:creationId xmlns:a16="http://schemas.microsoft.com/office/drawing/2014/main" id="{984B4FB8-6256-4F44-F50B-954ED8BB5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168" y="457200"/>
            <a:ext cx="10122632" cy="1071155"/>
          </a:xfrm>
        </p:spPr>
        <p:txBody>
          <a:bodyPr rtlCol="0"/>
          <a:lstStyle/>
          <a:p>
            <a:pPr rtl="0"/>
            <a:r>
              <a:rPr lang="pt-BR" dirty="0">
                <a:solidFill>
                  <a:schemeClr val="bg1"/>
                </a:solidFill>
              </a:rPr>
              <a:t>Next </a:t>
            </a:r>
            <a:r>
              <a:rPr lang="pt-BR" dirty="0" err="1">
                <a:solidFill>
                  <a:schemeClr val="bg1"/>
                </a:solidFill>
              </a:rPr>
              <a:t>Steps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DD1FD97-ECA8-A83C-7727-187711310E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C52F19C2-AF93-9D25-71CF-17F90A8DA9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461766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ço Reservado para Conteúdo 9">
            <a:extLst>
              <a:ext uri="{FF2B5EF4-FFF2-40B4-BE49-F238E27FC236}">
                <a16:creationId xmlns:a16="http://schemas.microsoft.com/office/drawing/2014/main" id="{06ED9583-574A-4446-8F53-D05974237A02}"/>
              </a:ext>
            </a:extLst>
          </p:cNvPr>
          <p:cNvPicPr>
            <a:picLocks noGrp="1"/>
          </p:cNvPicPr>
          <p:nvPr>
            <p:ph sz="half" idx="2"/>
          </p:nvPr>
        </p:nvPicPr>
        <p:blipFill rotWithShape="1">
          <a:blip r:embed="rId3">
            <a:alphaModFix amt="3000"/>
          </a:blip>
          <a:srcRect t="9936"/>
          <a:stretch/>
        </p:blipFill>
        <p:spPr>
          <a:xfrm>
            <a:off x="0" y="0"/>
            <a:ext cx="12192000" cy="6857998"/>
          </a:xfrm>
          <a:prstGeom prst="rect">
            <a:avLst/>
          </a:prstGeom>
        </p:spPr>
      </p:pic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DD1FD97-ECA8-A83C-7727-187711310EF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C52F19C2-AF93-9D25-71CF-17F90A8DA90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11</a:t>
            </a:fld>
            <a:endParaRPr lang="pt-BR" dirty="0"/>
          </a:p>
        </p:txBody>
      </p:sp>
      <p:sp>
        <p:nvSpPr>
          <p:cNvPr id="12" name="Título 3">
            <a:extLst>
              <a:ext uri="{FF2B5EF4-FFF2-40B4-BE49-F238E27FC236}">
                <a16:creationId xmlns:a16="http://schemas.microsoft.com/office/drawing/2014/main" id="{37F2E31E-AF10-41F1-983A-DDDCB6602897}"/>
              </a:ext>
            </a:extLst>
          </p:cNvPr>
          <p:cNvSpPr txBox="1">
            <a:spLocks/>
          </p:cNvSpPr>
          <p:nvPr/>
        </p:nvSpPr>
        <p:spPr>
          <a:xfrm>
            <a:off x="3103420" y="905934"/>
            <a:ext cx="5985159" cy="159450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b="1" i="0" kern="1200" cap="all" spc="600" baseline="0">
                <a:solidFill>
                  <a:schemeClr val="tx1"/>
                </a:solidFill>
                <a:latin typeface="+mj-lt"/>
                <a:ea typeface="+mj-ea"/>
                <a:cs typeface="Arial Black" panose="020B0604020202020204" pitchFamily="34" charset="0"/>
              </a:defRPr>
            </a:lvl1pPr>
          </a:lstStyle>
          <a:p>
            <a:r>
              <a:rPr lang="pt-BR" dirty="0" err="1">
                <a:solidFill>
                  <a:schemeClr val="bg1"/>
                </a:solidFill>
              </a:rPr>
              <a:t>Thank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you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3" name="Espaço Reservado para Texto 14">
            <a:extLst>
              <a:ext uri="{FF2B5EF4-FFF2-40B4-BE49-F238E27FC236}">
                <a16:creationId xmlns:a16="http://schemas.microsoft.com/office/drawing/2014/main" id="{E1E1ED47-02A2-4C55-99FC-DCC81F722016}"/>
              </a:ext>
            </a:extLst>
          </p:cNvPr>
          <p:cNvSpPr txBox="1">
            <a:spLocks/>
          </p:cNvSpPr>
          <p:nvPr/>
        </p:nvSpPr>
        <p:spPr>
          <a:xfrm>
            <a:off x="3991810" y="2499420"/>
            <a:ext cx="5444517" cy="1731890"/>
          </a:xfrm>
          <a:prstGeom prst="rect">
            <a:avLst/>
          </a:prstGeom>
        </p:spPr>
        <p:txBody>
          <a:bodyPr rtlCol="0"/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Tx/>
              <a:buNone/>
              <a:defRPr sz="2400" b="0" i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2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20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150000"/>
              </a:lnSpc>
              <a:spcBef>
                <a:spcPts val="500"/>
              </a:spcBef>
              <a:buFontTx/>
              <a:buNone/>
              <a:defRPr sz="1800" b="0" i="0" kern="1200">
                <a:solidFill>
                  <a:schemeClr val="tx1"/>
                </a:solidFill>
                <a:latin typeface="Avenir Next LT Pro" panose="020B0504020202020204" pitchFamily="34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>
                <a:solidFill>
                  <a:schemeClr val="bg1"/>
                </a:solidFill>
              </a:rPr>
              <a:t>Lucas Augusto Hartmann</a:t>
            </a:r>
          </a:p>
          <a:p>
            <a:r>
              <a:rPr lang="pt-BR" dirty="0" err="1">
                <a:solidFill>
                  <a:schemeClr val="bg1"/>
                </a:solidFill>
              </a:rPr>
              <a:t>Lucashartmann</a:t>
            </a:r>
            <a:endParaRPr lang="pt-BR" dirty="0">
              <a:solidFill>
                <a:schemeClr val="bg1"/>
              </a:solidFill>
            </a:endParaRPr>
          </a:p>
          <a:p>
            <a:r>
              <a:rPr lang="pt-BR" dirty="0" err="1">
                <a:solidFill>
                  <a:schemeClr val="bg1"/>
                </a:solidFill>
              </a:rPr>
              <a:t>Qrcode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linkedin</a:t>
            </a:r>
            <a:endParaRPr lang="pt-BR" dirty="0">
              <a:solidFill>
                <a:schemeClr val="bg1"/>
              </a:solidFill>
            </a:endParaRPr>
          </a:p>
          <a:p>
            <a:endParaRPr lang="pt-BR" dirty="0"/>
          </a:p>
          <a:p>
            <a:endParaRPr lang="pt-BR" dirty="0"/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E5D7F2EB-4705-45B8-A570-2597DDD7E2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49356" y="3195717"/>
            <a:ext cx="618067" cy="618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382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A984E2-4C7E-D7E0-9603-A0CE74BC76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11555" y="638594"/>
            <a:ext cx="4834517" cy="643465"/>
          </a:xfrm>
        </p:spPr>
        <p:txBody>
          <a:bodyPr rtlCol="0"/>
          <a:lstStyle/>
          <a:p>
            <a:pPr rtl="0"/>
            <a:r>
              <a:rPr lang="pt-BR" dirty="0" err="1">
                <a:solidFill>
                  <a:schemeClr val="bg1"/>
                </a:solidFill>
              </a:rPr>
              <a:t>Summary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22" name="Espaço Reservado para Imagem 11" descr="Detalhe de arranha-céus">
            <a:extLst>
              <a:ext uri="{FF2B5EF4-FFF2-40B4-BE49-F238E27FC236}">
                <a16:creationId xmlns:a16="http://schemas.microsoft.com/office/drawing/2014/main" id="{02CB0A40-C392-7AEB-F580-EA0981B3CB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800"/>
                    </a14:imgEffect>
                    <a14:imgEffect>
                      <a14:saturation sat="0"/>
                    </a14:imgEffect>
                    <a14:imgEffect>
                      <a14:brightnessContrast bright="26000" contrast="-2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blipFill dpi="0" rotWithShape="1">
            <a:blip r:embed="rId5" cstate="print"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colorTemperature colorTemp="4700"/>
                      </a14:imgEffect>
                      <a14:imgEffect>
                        <a14:brightnessContrast bright="2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b="124"/>
            </a:stretch>
          </a:blipFill>
        </p:spPr>
      </p:pic>
      <p:sp>
        <p:nvSpPr>
          <p:cNvPr id="21" name="Espaço Reservado para Conteúdo 20">
            <a:extLst>
              <a:ext uri="{FF2B5EF4-FFF2-40B4-BE49-F238E27FC236}">
                <a16:creationId xmlns:a16="http://schemas.microsoft.com/office/drawing/2014/main" id="{A50CB90F-9D48-F8DD-961F-C3F1AE2B2D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11554" y="1975027"/>
            <a:ext cx="4834517" cy="2774361"/>
          </a:xfrm>
        </p:spPr>
        <p:txBody>
          <a:bodyPr rtlCol="0"/>
          <a:lstStyle/>
          <a:p>
            <a:pPr rtl="0"/>
            <a:r>
              <a:rPr lang="pt-BR" sz="1200" dirty="0" err="1">
                <a:solidFill>
                  <a:schemeClr val="bg1"/>
                </a:solidFill>
              </a:rPr>
              <a:t>Introduction</a:t>
            </a:r>
            <a:endParaRPr lang="pt-BR" sz="1200" dirty="0">
              <a:solidFill>
                <a:schemeClr val="bg1"/>
              </a:solidFill>
            </a:endParaRPr>
          </a:p>
          <a:p>
            <a:pPr rtl="0"/>
            <a:r>
              <a:rPr lang="pt-BR" sz="1200" dirty="0" err="1">
                <a:solidFill>
                  <a:schemeClr val="bg1"/>
                </a:solidFill>
              </a:rPr>
              <a:t>About</a:t>
            </a:r>
            <a:r>
              <a:rPr lang="pt-BR" sz="1200" dirty="0">
                <a:solidFill>
                  <a:schemeClr val="bg1"/>
                </a:solidFill>
              </a:rPr>
              <a:t> </a:t>
            </a:r>
            <a:r>
              <a:rPr lang="pt-BR" sz="1200" dirty="0" err="1">
                <a:solidFill>
                  <a:schemeClr val="bg1"/>
                </a:solidFill>
              </a:rPr>
              <a:t>the</a:t>
            </a:r>
            <a:r>
              <a:rPr lang="pt-BR" sz="1200" dirty="0">
                <a:solidFill>
                  <a:schemeClr val="bg1"/>
                </a:solidFill>
              </a:rPr>
              <a:t> Project/</a:t>
            </a:r>
            <a:r>
              <a:rPr lang="pt-BR" sz="1200" dirty="0" err="1">
                <a:solidFill>
                  <a:schemeClr val="bg1"/>
                </a:solidFill>
              </a:rPr>
              <a:t>project</a:t>
            </a:r>
            <a:r>
              <a:rPr lang="pt-BR" sz="1200" dirty="0">
                <a:solidFill>
                  <a:schemeClr val="bg1"/>
                </a:solidFill>
              </a:rPr>
              <a:t> overview (</a:t>
            </a:r>
            <a:r>
              <a:rPr lang="pt-BR" sz="1200" dirty="0" err="1">
                <a:solidFill>
                  <a:schemeClr val="bg1"/>
                </a:solidFill>
              </a:rPr>
              <a:t>product</a:t>
            </a:r>
            <a:r>
              <a:rPr lang="pt-BR" sz="1200" dirty="0">
                <a:solidFill>
                  <a:schemeClr val="bg1"/>
                </a:solidFill>
              </a:rPr>
              <a:t>)</a:t>
            </a:r>
          </a:p>
          <a:p>
            <a:pPr rtl="0"/>
            <a:r>
              <a:rPr lang="pt-BR" sz="1200" dirty="0">
                <a:solidFill>
                  <a:schemeClr val="bg1"/>
                </a:solidFill>
              </a:rPr>
              <a:t>WHY/</a:t>
            </a:r>
            <a:r>
              <a:rPr lang="pt-BR" sz="1200" dirty="0" err="1">
                <a:solidFill>
                  <a:schemeClr val="bg1"/>
                </a:solidFill>
              </a:rPr>
              <a:t>problem</a:t>
            </a:r>
            <a:r>
              <a:rPr lang="pt-BR" sz="1200" dirty="0">
                <a:solidFill>
                  <a:schemeClr val="bg1"/>
                </a:solidFill>
              </a:rPr>
              <a:t> </a:t>
            </a:r>
            <a:r>
              <a:rPr lang="pt-BR" sz="1200" dirty="0" err="1">
                <a:solidFill>
                  <a:schemeClr val="bg1"/>
                </a:solidFill>
              </a:rPr>
              <a:t>and</a:t>
            </a:r>
            <a:r>
              <a:rPr lang="pt-BR" sz="1200" dirty="0">
                <a:solidFill>
                  <a:schemeClr val="bg1"/>
                </a:solidFill>
              </a:rPr>
              <a:t> </a:t>
            </a:r>
            <a:r>
              <a:rPr lang="pt-BR" sz="1200" dirty="0" err="1">
                <a:solidFill>
                  <a:schemeClr val="bg1"/>
                </a:solidFill>
              </a:rPr>
              <a:t>solution</a:t>
            </a:r>
            <a:endParaRPr lang="pt-BR" sz="1200" dirty="0">
              <a:solidFill>
                <a:schemeClr val="bg1"/>
              </a:solidFill>
            </a:endParaRPr>
          </a:p>
          <a:p>
            <a:pPr rtl="0"/>
            <a:r>
              <a:rPr lang="pt-BR" sz="1200" dirty="0" err="1">
                <a:solidFill>
                  <a:schemeClr val="bg1"/>
                </a:solidFill>
              </a:rPr>
              <a:t>audience</a:t>
            </a:r>
            <a:endParaRPr lang="pt-BR" sz="1200" dirty="0">
              <a:solidFill>
                <a:schemeClr val="bg1"/>
              </a:solidFill>
            </a:endParaRPr>
          </a:p>
          <a:p>
            <a:r>
              <a:rPr lang="pt-BR" sz="1200" dirty="0" err="1">
                <a:solidFill>
                  <a:schemeClr val="bg1"/>
                </a:solidFill>
              </a:rPr>
              <a:t>OBJEcTIVe</a:t>
            </a:r>
            <a:endParaRPr lang="pt-BR" sz="1200" dirty="0">
              <a:solidFill>
                <a:schemeClr val="bg1"/>
              </a:solidFill>
            </a:endParaRPr>
          </a:p>
          <a:p>
            <a:pPr rtl="0"/>
            <a:r>
              <a:rPr lang="pt-BR" sz="1200" dirty="0">
                <a:solidFill>
                  <a:schemeClr val="bg1"/>
                </a:solidFill>
              </a:rPr>
              <a:t>TIMELINE</a:t>
            </a:r>
          </a:p>
          <a:p>
            <a:pPr rtl="0"/>
            <a:r>
              <a:rPr lang="pt-BR" sz="1200" dirty="0">
                <a:solidFill>
                  <a:schemeClr val="bg1"/>
                </a:solidFill>
              </a:rPr>
              <a:t>RESUME</a:t>
            </a:r>
          </a:p>
          <a:p>
            <a:pPr rtl="0"/>
            <a:r>
              <a:rPr lang="pt-BR" sz="1200" dirty="0">
                <a:solidFill>
                  <a:schemeClr val="bg1"/>
                </a:solidFill>
              </a:rPr>
              <a:t>Next </a:t>
            </a:r>
            <a:r>
              <a:rPr lang="pt-BR" sz="1200" dirty="0" err="1">
                <a:solidFill>
                  <a:schemeClr val="bg1"/>
                </a:solidFill>
              </a:rPr>
              <a:t>Steps</a:t>
            </a:r>
            <a:endParaRPr lang="pt-BR" sz="1200" dirty="0">
              <a:solidFill>
                <a:schemeClr val="bg1"/>
              </a:solidFill>
            </a:endParaRPr>
          </a:p>
          <a:p>
            <a:pPr rtl="0"/>
            <a:endParaRPr lang="pt-BR" dirty="0"/>
          </a:p>
          <a:p>
            <a:pPr rtl="0"/>
            <a:endParaRPr lang="pt-BR" dirty="0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0D15BEAD-012C-AF1F-9EBB-243A511C9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69107" y="638594"/>
            <a:ext cx="2743200" cy="1336433"/>
          </a:xfrm>
          <a:prstGeom prst="rect">
            <a:avLst/>
          </a:prstGeom>
          <a:solidFill>
            <a:srgbClr val="4A5EE6">
              <a:alpha val="87843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2D578531-1E9F-3E5A-7A85-E9CA9A5C73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867072" y="2918445"/>
            <a:ext cx="251791" cy="2071501"/>
          </a:xfrm>
          <a:prstGeom prst="rect">
            <a:avLst/>
          </a:prstGeom>
          <a:solidFill>
            <a:srgbClr val="4A5EE6">
              <a:alpha val="76078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17350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884981"/>
            <a:ext cx="4582511" cy="1128519"/>
          </a:xfrm>
        </p:spPr>
        <p:txBody>
          <a:bodyPr rtlCol="0"/>
          <a:lstStyle/>
          <a:p>
            <a:pPr rtl="0"/>
            <a:r>
              <a:rPr lang="pt-BR" sz="3600" dirty="0" err="1">
                <a:solidFill>
                  <a:schemeClr val="bg1"/>
                </a:solidFill>
              </a:rPr>
              <a:t>Introduction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3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49064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2066" y="1745573"/>
            <a:ext cx="6838018" cy="3891067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Lucas Augusto Hartmann, 22 Years </a:t>
            </a:r>
            <a:r>
              <a:rPr lang="pt-BR" dirty="0" err="1">
                <a:solidFill>
                  <a:schemeClr val="bg1"/>
                </a:solidFill>
              </a:rPr>
              <a:t>Old</a:t>
            </a:r>
            <a:endParaRPr lang="pt-BR" dirty="0">
              <a:solidFill>
                <a:schemeClr val="bg1"/>
              </a:solidFill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Enrolled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at</a:t>
            </a:r>
            <a:r>
              <a:rPr lang="pt-BR" dirty="0">
                <a:solidFill>
                  <a:schemeClr val="bg1"/>
                </a:solidFill>
              </a:rPr>
              <a:t> Senac, </a:t>
            </a:r>
            <a:r>
              <a:rPr lang="pt-BR" dirty="0" err="1">
                <a:solidFill>
                  <a:schemeClr val="bg1"/>
                </a:solidFill>
              </a:rPr>
              <a:t>studying</a:t>
            </a:r>
            <a:r>
              <a:rPr lang="pt-BR" dirty="0">
                <a:solidFill>
                  <a:schemeClr val="bg1"/>
                </a:solidFill>
              </a:rPr>
              <a:t> System </a:t>
            </a:r>
            <a:r>
              <a:rPr lang="pt-BR" dirty="0" err="1">
                <a:solidFill>
                  <a:schemeClr val="bg1"/>
                </a:solidFill>
              </a:rPr>
              <a:t>Development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Course</a:t>
            </a:r>
            <a:endParaRPr lang="pt-BR" dirty="0">
              <a:solidFill>
                <a:schemeClr val="bg1"/>
              </a:solidFill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I </a:t>
            </a:r>
            <a:r>
              <a:rPr lang="pt-BR" dirty="0" err="1">
                <a:solidFill>
                  <a:schemeClr val="bg1"/>
                </a:solidFill>
              </a:rPr>
              <a:t>study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programming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since</a:t>
            </a:r>
            <a:r>
              <a:rPr lang="pt-BR" dirty="0">
                <a:solidFill>
                  <a:schemeClr val="bg1"/>
                </a:solidFill>
              </a:rPr>
              <a:t> 2020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EC4B6AC5-9B42-441D-AFFD-7B1DB10D44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55060" y="2088258"/>
            <a:ext cx="5048250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393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74915"/>
            <a:ext cx="4529667" cy="1128519"/>
          </a:xfrm>
        </p:spPr>
        <p:txBody>
          <a:bodyPr rtlCol="0"/>
          <a:lstStyle/>
          <a:p>
            <a:pPr rtl="0"/>
            <a:r>
              <a:rPr lang="pt-BR" dirty="0" err="1">
                <a:solidFill>
                  <a:schemeClr val="bg1"/>
                </a:solidFill>
              </a:rPr>
              <a:t>About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the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project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4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highlight>
                <a:srgbClr val="000000"/>
              </a:highlight>
            </a:endParaRPr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2066" y="1745573"/>
            <a:ext cx="6838018" cy="3891067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System for a Real </a:t>
            </a:r>
            <a:r>
              <a:rPr lang="pt-BR" dirty="0" err="1">
                <a:solidFill>
                  <a:schemeClr val="bg1"/>
                </a:solidFill>
              </a:rPr>
              <a:t>State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Company</a:t>
            </a:r>
            <a:r>
              <a:rPr lang="pt-BR" dirty="0">
                <a:solidFill>
                  <a:schemeClr val="bg1"/>
                </a:solidFill>
              </a:rPr>
              <a:t> / Real </a:t>
            </a:r>
            <a:r>
              <a:rPr lang="pt-BR" dirty="0" err="1">
                <a:solidFill>
                  <a:schemeClr val="bg1"/>
                </a:solidFill>
              </a:rPr>
              <a:t>State</a:t>
            </a:r>
            <a:r>
              <a:rPr lang="pt-BR" dirty="0">
                <a:solidFill>
                  <a:schemeClr val="bg1"/>
                </a:solidFill>
              </a:rPr>
              <a:t> Software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Create</a:t>
            </a:r>
            <a:r>
              <a:rPr lang="pt-BR" dirty="0">
                <a:solidFill>
                  <a:schemeClr val="bg1"/>
                </a:solidFill>
              </a:rPr>
              <a:t>, </a:t>
            </a:r>
            <a:r>
              <a:rPr lang="pt-BR" dirty="0" err="1">
                <a:solidFill>
                  <a:schemeClr val="bg1"/>
                </a:solidFill>
              </a:rPr>
              <a:t>Read</a:t>
            </a:r>
            <a:r>
              <a:rPr lang="pt-BR" dirty="0">
                <a:solidFill>
                  <a:schemeClr val="bg1"/>
                </a:solidFill>
              </a:rPr>
              <a:t>, Update, Delete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Clients</a:t>
            </a:r>
            <a:r>
              <a:rPr lang="pt-BR" dirty="0">
                <a:solidFill>
                  <a:schemeClr val="bg1"/>
                </a:solidFill>
              </a:rPr>
              <a:t>, Real </a:t>
            </a:r>
            <a:r>
              <a:rPr lang="pt-BR" dirty="0" err="1">
                <a:solidFill>
                  <a:schemeClr val="bg1"/>
                </a:solidFill>
              </a:rPr>
              <a:t>State</a:t>
            </a:r>
            <a:r>
              <a:rPr lang="pt-BR" dirty="0">
                <a:solidFill>
                  <a:schemeClr val="bg1"/>
                </a:solidFill>
              </a:rPr>
              <a:t> like </a:t>
            </a:r>
            <a:r>
              <a:rPr lang="pt-BR" dirty="0" err="1">
                <a:solidFill>
                  <a:schemeClr val="bg1"/>
                </a:solidFill>
              </a:rPr>
              <a:t>Apartaments</a:t>
            </a:r>
            <a:r>
              <a:rPr lang="pt-BR" dirty="0">
                <a:solidFill>
                  <a:schemeClr val="bg1"/>
                </a:solidFill>
              </a:rPr>
              <a:t>, Stores, Lofts, </a:t>
            </a:r>
            <a:r>
              <a:rPr lang="pt-BR" dirty="0" err="1">
                <a:solidFill>
                  <a:schemeClr val="bg1"/>
                </a:solidFill>
              </a:rPr>
              <a:t>Houses</a:t>
            </a:r>
            <a:r>
              <a:rPr lang="pt-BR" dirty="0">
                <a:solidFill>
                  <a:schemeClr val="bg1"/>
                </a:solidFill>
              </a:rPr>
              <a:t>, </a:t>
            </a:r>
            <a:r>
              <a:rPr lang="pt-BR" dirty="0" err="1">
                <a:solidFill>
                  <a:schemeClr val="bg1"/>
                </a:solidFill>
              </a:rPr>
              <a:t>Deposits</a:t>
            </a:r>
            <a:r>
              <a:rPr lang="pt-BR" dirty="0">
                <a:solidFill>
                  <a:schemeClr val="bg1"/>
                </a:solidFill>
              </a:rPr>
              <a:t>. 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Info </a:t>
            </a:r>
            <a:r>
              <a:rPr lang="pt-BR" dirty="0" err="1">
                <a:solidFill>
                  <a:schemeClr val="bg1"/>
                </a:solidFill>
              </a:rPr>
              <a:t>about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the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Businness</a:t>
            </a:r>
            <a:r>
              <a:rPr lang="pt-BR" dirty="0">
                <a:solidFill>
                  <a:schemeClr val="bg1"/>
                </a:solidFill>
              </a:rPr>
              <a:t>:  </a:t>
            </a:r>
            <a:r>
              <a:rPr lang="pt-BR" dirty="0" err="1">
                <a:solidFill>
                  <a:schemeClr val="bg1"/>
                </a:solidFill>
              </a:rPr>
              <a:t>how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much</a:t>
            </a:r>
            <a:r>
              <a:rPr lang="pt-BR" dirty="0">
                <a:solidFill>
                  <a:schemeClr val="bg1"/>
                </a:solidFill>
              </a:rPr>
              <a:t> Money </a:t>
            </a:r>
            <a:r>
              <a:rPr lang="pt-BR" dirty="0" err="1">
                <a:solidFill>
                  <a:schemeClr val="bg1"/>
                </a:solidFill>
              </a:rPr>
              <a:t>did</a:t>
            </a:r>
            <a:r>
              <a:rPr lang="pt-BR" dirty="0">
                <a:solidFill>
                  <a:schemeClr val="bg1"/>
                </a:solidFill>
              </a:rPr>
              <a:t> make </a:t>
            </a:r>
            <a:r>
              <a:rPr lang="pt-BR" dirty="0" err="1">
                <a:solidFill>
                  <a:schemeClr val="bg1"/>
                </a:solidFill>
              </a:rPr>
              <a:t>this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month</a:t>
            </a:r>
            <a:r>
              <a:rPr lang="pt-BR" dirty="0">
                <a:solidFill>
                  <a:schemeClr val="bg1"/>
                </a:solidFill>
              </a:rPr>
              <a:t>, </a:t>
            </a:r>
            <a:r>
              <a:rPr lang="pt-BR" dirty="0" err="1">
                <a:solidFill>
                  <a:schemeClr val="bg1"/>
                </a:solidFill>
              </a:rPr>
              <a:t>this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year</a:t>
            </a:r>
            <a:r>
              <a:rPr lang="pt-BR" dirty="0">
                <a:solidFill>
                  <a:schemeClr val="bg1"/>
                </a:solidFill>
              </a:rPr>
              <a:t>... </a:t>
            </a:r>
            <a:r>
              <a:rPr lang="pt-BR" dirty="0" err="1">
                <a:solidFill>
                  <a:schemeClr val="bg1"/>
                </a:solidFill>
              </a:rPr>
              <a:t>How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many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clients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has</a:t>
            </a:r>
            <a:r>
              <a:rPr lang="pt-BR" dirty="0">
                <a:solidFill>
                  <a:schemeClr val="bg1"/>
                </a:solidFill>
              </a:rPr>
              <a:t>, </a:t>
            </a:r>
            <a:r>
              <a:rPr lang="pt-BR" dirty="0" err="1">
                <a:solidFill>
                  <a:schemeClr val="bg1"/>
                </a:solidFill>
              </a:rPr>
              <a:t>how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many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workers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has</a:t>
            </a:r>
            <a:r>
              <a:rPr lang="pt-BR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3C1420E9-F46C-43FC-A61C-4C975C3458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00613"/>
            <a:ext cx="4419980" cy="3436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764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9333" y="884981"/>
            <a:ext cx="4097867" cy="1128519"/>
          </a:xfrm>
        </p:spPr>
        <p:txBody>
          <a:bodyPr rtlCol="0"/>
          <a:lstStyle/>
          <a:p>
            <a:pPr rtl="0"/>
            <a:r>
              <a:rPr lang="pt-BR" dirty="0" err="1">
                <a:solidFill>
                  <a:schemeClr val="bg1"/>
                </a:solidFill>
              </a:rPr>
              <a:t>Why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5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2066" y="1745573"/>
            <a:ext cx="6838018" cy="3891067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Software </a:t>
            </a:r>
            <a:r>
              <a:rPr lang="pt-BR" dirty="0" err="1">
                <a:solidFill>
                  <a:schemeClr val="bg1"/>
                </a:solidFill>
              </a:rPr>
              <a:t>that</a:t>
            </a:r>
            <a:r>
              <a:rPr lang="pt-BR" dirty="0">
                <a:solidFill>
                  <a:schemeClr val="bg1"/>
                </a:solidFill>
              </a:rPr>
              <a:t> I use for </a:t>
            </a:r>
            <a:r>
              <a:rPr lang="pt-BR" dirty="0" err="1">
                <a:solidFill>
                  <a:schemeClr val="bg1"/>
                </a:solidFill>
              </a:rPr>
              <a:t>my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work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has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flaws</a:t>
            </a:r>
            <a:r>
              <a:rPr lang="pt-BR" dirty="0">
                <a:solidFill>
                  <a:schemeClr val="bg1"/>
                </a:solidFill>
              </a:rPr>
              <a:t> 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Relatives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that</a:t>
            </a:r>
            <a:r>
              <a:rPr lang="pt-BR" dirty="0">
                <a:solidFill>
                  <a:schemeClr val="bg1"/>
                </a:solidFill>
              </a:rPr>
              <a:t> are freelance </a:t>
            </a:r>
            <a:r>
              <a:rPr lang="pt-BR" dirty="0" err="1">
                <a:solidFill>
                  <a:schemeClr val="bg1"/>
                </a:solidFill>
              </a:rPr>
              <a:t>or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owns</a:t>
            </a:r>
            <a:r>
              <a:rPr lang="pt-BR" dirty="0">
                <a:solidFill>
                  <a:schemeClr val="bg1"/>
                </a:solidFill>
              </a:rPr>
              <a:t> a </a:t>
            </a:r>
            <a:r>
              <a:rPr lang="pt-BR" dirty="0" err="1">
                <a:solidFill>
                  <a:schemeClr val="bg1"/>
                </a:solidFill>
              </a:rPr>
              <a:t>company</a:t>
            </a:r>
            <a:endParaRPr lang="pt-BR" dirty="0">
              <a:solidFill>
                <a:schemeClr val="bg1"/>
              </a:solidFill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Product</a:t>
            </a:r>
            <a:r>
              <a:rPr lang="pt-BR" dirty="0">
                <a:solidFill>
                  <a:schemeClr val="bg1"/>
                </a:solidFill>
              </a:rPr>
              <a:t>: </a:t>
            </a:r>
            <a:r>
              <a:rPr lang="pt-BR" dirty="0" err="1">
                <a:solidFill>
                  <a:schemeClr val="bg1"/>
                </a:solidFill>
              </a:rPr>
              <a:t>consultat</a:t>
            </a:r>
            <a:r>
              <a:rPr lang="pt-BR" dirty="0">
                <a:solidFill>
                  <a:schemeClr val="bg1"/>
                </a:solidFill>
              </a:rPr>
              <a:t>, </a:t>
            </a:r>
            <a:r>
              <a:rPr lang="pt-BR" dirty="0" err="1">
                <a:solidFill>
                  <a:schemeClr val="bg1"/>
                </a:solidFill>
              </a:rPr>
              <a:t>he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has</a:t>
            </a:r>
            <a:r>
              <a:rPr lang="pt-BR" dirty="0">
                <a:solidFill>
                  <a:schemeClr val="bg1"/>
                </a:solidFill>
              </a:rPr>
              <a:t> clientes, </a:t>
            </a:r>
            <a:r>
              <a:rPr lang="pt-BR" dirty="0" err="1">
                <a:solidFill>
                  <a:schemeClr val="bg1"/>
                </a:solidFill>
              </a:rPr>
              <a:t>he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wants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to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know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about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his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company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6F7EDA0-B2B2-4940-8B36-6F4BC3DFE0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609" y="2094251"/>
            <a:ext cx="4249313" cy="3542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49873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2534" y="884981"/>
            <a:ext cx="3911600" cy="1128519"/>
          </a:xfrm>
        </p:spPr>
        <p:txBody>
          <a:bodyPr rtlCol="0"/>
          <a:lstStyle/>
          <a:p>
            <a:pPr rtl="0"/>
            <a:r>
              <a:rPr lang="pt-BR" dirty="0" err="1">
                <a:solidFill>
                  <a:schemeClr val="bg1"/>
                </a:solidFill>
              </a:rPr>
              <a:t>Objective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6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2066" y="1745573"/>
            <a:ext cx="6838018" cy="3891067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Gain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experience</a:t>
            </a:r>
            <a:endParaRPr lang="pt-BR" dirty="0">
              <a:solidFill>
                <a:schemeClr val="bg1"/>
              </a:solidFill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Use </a:t>
            </a:r>
            <a:r>
              <a:rPr lang="pt-BR" dirty="0" err="1">
                <a:solidFill>
                  <a:schemeClr val="bg1"/>
                </a:solidFill>
              </a:rPr>
              <a:t>my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experience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to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Try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to</a:t>
            </a:r>
            <a:r>
              <a:rPr lang="pt-BR" dirty="0">
                <a:solidFill>
                  <a:schemeClr val="bg1"/>
                </a:solidFill>
              </a:rPr>
              <a:t> build a </a:t>
            </a:r>
            <a:r>
              <a:rPr lang="pt-BR" dirty="0" err="1">
                <a:solidFill>
                  <a:schemeClr val="bg1"/>
                </a:solidFill>
              </a:rPr>
              <a:t>better</a:t>
            </a:r>
            <a:r>
              <a:rPr lang="pt-BR" dirty="0">
                <a:solidFill>
                  <a:schemeClr val="bg1"/>
                </a:solidFill>
              </a:rPr>
              <a:t> software </a:t>
            </a:r>
            <a:r>
              <a:rPr lang="pt-BR" dirty="0" err="1">
                <a:solidFill>
                  <a:schemeClr val="bg1"/>
                </a:solidFill>
              </a:rPr>
              <a:t>that</a:t>
            </a:r>
            <a:r>
              <a:rPr lang="pt-BR" dirty="0">
                <a:solidFill>
                  <a:schemeClr val="bg1"/>
                </a:solidFill>
              </a:rPr>
              <a:t> I </a:t>
            </a:r>
            <a:r>
              <a:rPr lang="pt-BR" dirty="0" err="1">
                <a:solidFill>
                  <a:schemeClr val="bg1"/>
                </a:solidFill>
              </a:rPr>
              <a:t>work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with</a:t>
            </a:r>
            <a:r>
              <a:rPr lang="pt-BR" dirty="0">
                <a:solidFill>
                  <a:schemeClr val="bg1"/>
                </a:solidFill>
              </a:rPr>
              <a:t>, </a:t>
            </a:r>
            <a:r>
              <a:rPr lang="pt-BR" dirty="0" err="1">
                <a:solidFill>
                  <a:schemeClr val="bg1"/>
                </a:solidFill>
              </a:rPr>
              <a:t>or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at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least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my</a:t>
            </a:r>
            <a:r>
              <a:rPr lang="pt-BR" dirty="0">
                <a:solidFill>
                  <a:schemeClr val="bg1"/>
                </a:solidFill>
              </a:rPr>
              <a:t> software, </a:t>
            </a:r>
            <a:r>
              <a:rPr lang="pt-BR" dirty="0" err="1">
                <a:solidFill>
                  <a:schemeClr val="bg1"/>
                </a:solidFill>
              </a:rPr>
              <a:t>with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my</a:t>
            </a:r>
            <a:r>
              <a:rPr lang="pt-BR" dirty="0">
                <a:solidFill>
                  <a:schemeClr val="bg1"/>
                </a:solidFill>
              </a:rPr>
              <a:t> design </a:t>
            </a:r>
            <a:r>
              <a:rPr lang="pt-BR" dirty="0" err="1">
                <a:solidFill>
                  <a:schemeClr val="bg1"/>
                </a:solidFill>
              </a:rPr>
              <a:t>choices</a:t>
            </a:r>
            <a:endParaRPr lang="pt-BR" dirty="0">
              <a:solidFill>
                <a:schemeClr val="bg1"/>
              </a:solidFill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Build </a:t>
            </a:r>
            <a:r>
              <a:rPr lang="pt-BR" dirty="0" err="1">
                <a:solidFill>
                  <a:schemeClr val="bg1"/>
                </a:solidFill>
              </a:rPr>
              <a:t>my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best</a:t>
            </a:r>
            <a:r>
              <a:rPr lang="pt-BR" dirty="0">
                <a:solidFill>
                  <a:schemeClr val="bg1"/>
                </a:solidFill>
              </a:rPr>
              <a:t> software </a:t>
            </a:r>
            <a:r>
              <a:rPr lang="pt-BR" dirty="0" err="1">
                <a:solidFill>
                  <a:schemeClr val="bg1"/>
                </a:solidFill>
              </a:rPr>
              <a:t>yet</a:t>
            </a:r>
            <a:endParaRPr lang="pt-BR" dirty="0">
              <a:solidFill>
                <a:schemeClr val="bg1"/>
              </a:solidFill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Impress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companies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C4FC162-FD8A-4007-AEDA-A6CFCDB5FC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79400" y="1210519"/>
            <a:ext cx="4762500" cy="476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265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" y="884981"/>
            <a:ext cx="4428067" cy="1128519"/>
          </a:xfrm>
        </p:spPr>
        <p:txBody>
          <a:bodyPr rtlCol="0"/>
          <a:lstStyle/>
          <a:p>
            <a:pPr rtl="0"/>
            <a:r>
              <a:rPr lang="pt-BR" dirty="0" err="1">
                <a:solidFill>
                  <a:schemeClr val="bg1"/>
                </a:solidFill>
              </a:rPr>
              <a:t>Audience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7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2066" y="1745573"/>
            <a:ext cx="6838018" cy="3891067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Real </a:t>
            </a:r>
            <a:r>
              <a:rPr lang="pt-BR" dirty="0" err="1">
                <a:solidFill>
                  <a:schemeClr val="bg1"/>
                </a:solidFill>
              </a:rPr>
              <a:t>State</a:t>
            </a:r>
            <a:r>
              <a:rPr lang="pt-BR" dirty="0">
                <a:solidFill>
                  <a:schemeClr val="bg1"/>
                </a:solidFill>
              </a:rPr>
              <a:t> Business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Any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company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because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my</a:t>
            </a:r>
            <a:r>
              <a:rPr lang="pt-BR" dirty="0">
                <a:solidFill>
                  <a:schemeClr val="bg1"/>
                </a:solidFill>
              </a:rPr>
              <a:t> software </a:t>
            </a:r>
            <a:r>
              <a:rPr lang="pt-BR" dirty="0" err="1">
                <a:solidFill>
                  <a:schemeClr val="bg1"/>
                </a:solidFill>
              </a:rPr>
              <a:t>can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adapt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or</a:t>
            </a:r>
            <a:r>
              <a:rPr lang="pt-BR" dirty="0">
                <a:solidFill>
                  <a:schemeClr val="bg1"/>
                </a:solidFill>
              </a:rPr>
              <a:t> i </a:t>
            </a:r>
            <a:r>
              <a:rPr lang="pt-BR" dirty="0" err="1">
                <a:solidFill>
                  <a:schemeClr val="bg1"/>
                </a:solidFill>
              </a:rPr>
              <a:t>can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can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create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another</a:t>
            </a:r>
            <a:endParaRPr lang="pt-BR" dirty="0">
              <a:solidFill>
                <a:schemeClr val="bg1"/>
              </a:solidFill>
            </a:endParaRP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Freelancers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</a:rPr>
              <a:t>People </a:t>
            </a:r>
            <a:r>
              <a:rPr lang="pt-BR" dirty="0" err="1">
                <a:solidFill>
                  <a:schemeClr val="bg1"/>
                </a:solidFill>
              </a:rPr>
              <a:t>that</a:t>
            </a:r>
            <a:r>
              <a:rPr lang="pt-BR" dirty="0">
                <a:solidFill>
                  <a:schemeClr val="bg1"/>
                </a:solidFill>
              </a:rPr>
              <a:t> </a:t>
            </a:r>
            <a:r>
              <a:rPr lang="pt-BR" dirty="0" err="1">
                <a:solidFill>
                  <a:schemeClr val="bg1"/>
                </a:solidFill>
              </a:rPr>
              <a:t>own</a:t>
            </a:r>
            <a:r>
              <a:rPr lang="pt-BR" dirty="0">
                <a:solidFill>
                  <a:schemeClr val="bg1"/>
                </a:solidFill>
              </a:rPr>
              <a:t> a </a:t>
            </a:r>
            <a:r>
              <a:rPr lang="pt-BR" dirty="0" err="1">
                <a:solidFill>
                  <a:schemeClr val="bg1"/>
                </a:solidFill>
              </a:rPr>
              <a:t>company</a:t>
            </a: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97200B7-6E43-4C52-BDCD-18D1950029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1701" y="2099375"/>
            <a:ext cx="4465899" cy="3183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76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tângulo 28">
            <a:extLst>
              <a:ext uri="{FF2B5EF4-FFF2-40B4-BE49-F238E27FC236}">
                <a16:creationId xmlns:a16="http://schemas.microsoft.com/office/drawing/2014/main" id="{01A60F75-2D58-4573-8861-3CFB1C602916}"/>
              </a:ext>
            </a:extLst>
          </p:cNvPr>
          <p:cNvSpPr/>
          <p:nvPr/>
        </p:nvSpPr>
        <p:spPr>
          <a:xfrm>
            <a:off x="5901266" y="884901"/>
            <a:ext cx="5774264" cy="54061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C4BEAFC3-0F1B-47D5-A3EB-25834379F70D}"/>
              </a:ext>
            </a:extLst>
          </p:cNvPr>
          <p:cNvSpPr/>
          <p:nvPr/>
        </p:nvSpPr>
        <p:spPr>
          <a:xfrm>
            <a:off x="-5426" y="2096896"/>
            <a:ext cx="5198379" cy="476110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24C52069-C3A9-4E23-94B3-CE7FD5272935}"/>
              </a:ext>
            </a:extLst>
          </p:cNvPr>
          <p:cNvSpPr/>
          <p:nvPr/>
        </p:nvSpPr>
        <p:spPr>
          <a:xfrm>
            <a:off x="127000" y="2032000"/>
            <a:ext cx="5690956" cy="450426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7EEA49A-DC7C-9C4F-2F9A-564E195C5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879" y="884902"/>
            <a:ext cx="3250988" cy="602786"/>
          </a:xfrm>
        </p:spPr>
        <p:txBody>
          <a:bodyPr rtlCol="0"/>
          <a:lstStyle/>
          <a:p>
            <a:pPr rtl="0"/>
            <a:r>
              <a:rPr lang="pt-BR" sz="3600" dirty="0">
                <a:solidFill>
                  <a:schemeClr val="bg1"/>
                </a:solidFill>
              </a:rPr>
              <a:t>TIMELINE</a:t>
            </a:r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B38CA53F-F8EE-9AA8-01B7-F90566F1596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F85384B4-F5D2-6521-EDF6-AAF2511DE14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8</a:t>
            </a:fld>
            <a:endParaRPr lang="pt-BR"/>
          </a:p>
        </p:txBody>
      </p:sp>
      <p:graphicFrame>
        <p:nvGraphicFramePr>
          <p:cNvPr id="7" name="Tabela 7">
            <a:extLst>
              <a:ext uri="{FF2B5EF4-FFF2-40B4-BE49-F238E27FC236}">
                <a16:creationId xmlns:a16="http://schemas.microsoft.com/office/drawing/2014/main" id="{AF0DE047-1B7D-F942-8E09-3EFF699BE9A0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825700499"/>
              </p:ext>
            </p:extLst>
          </p:nvPr>
        </p:nvGraphicFramePr>
        <p:xfrm>
          <a:off x="127000" y="2032000"/>
          <a:ext cx="5690956" cy="4504268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44784">
                  <a:extLst>
                    <a:ext uri="{9D8B030D-6E8A-4147-A177-3AD203B41FA5}">
                      <a16:colId xmlns:a16="http://schemas.microsoft.com/office/drawing/2014/main" val="2918303207"/>
                    </a:ext>
                  </a:extLst>
                </a:gridCol>
                <a:gridCol w="3846172">
                  <a:extLst>
                    <a:ext uri="{9D8B030D-6E8A-4147-A177-3AD203B41FA5}">
                      <a16:colId xmlns:a16="http://schemas.microsoft.com/office/drawing/2014/main" val="1189393465"/>
                    </a:ext>
                  </a:extLst>
                </a:gridCol>
              </a:tblGrid>
              <a:tr h="951606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NOV</a:t>
                      </a:r>
                      <a:r>
                        <a:rPr lang="pt-br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Decided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the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subject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of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the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Integration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Project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3334722"/>
                  </a:ext>
                </a:extLst>
              </a:tr>
              <a:tr h="951606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spc="30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DEC</a:t>
                      </a:r>
                      <a:r>
                        <a:rPr lang="pt-br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2024</a:t>
                      </a:r>
                      <a:endParaRPr lang="en-US" b="1" i="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Decided what would be the classes of my project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7403263"/>
                  </a:ext>
                </a:extLst>
              </a:tr>
              <a:tr h="824725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FEB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Did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some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diagrams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to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plan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better</a:t>
                      </a:r>
                      <a:endParaRPr lang="pt-br" b="0" i="0" dirty="0">
                        <a:solidFill>
                          <a:schemeClr val="bg1"/>
                        </a:solidFill>
                        <a:latin typeface="Avenir Next LT Pro" panose="020B0504020202020204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0924858"/>
                  </a:ext>
                </a:extLst>
              </a:tr>
              <a:tr h="824725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spc="30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MAR</a:t>
                      </a:r>
                      <a:r>
                        <a:rPr lang="pt-br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  <a:endParaRPr lang="pt-BR" b="1" i="0" spc="30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Started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to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do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the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code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.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Starting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with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models classes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83135916"/>
                  </a:ext>
                </a:extLst>
              </a:tr>
              <a:tr h="951606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spc="30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APR</a:t>
                      </a:r>
                      <a:r>
                        <a:rPr lang="pt-br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  <a:endParaRPr lang="en-US" b="1" i="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More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coding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4136017"/>
                  </a:ext>
                </a:extLst>
              </a:tr>
            </a:tbl>
          </a:graphicData>
        </a:graphic>
      </p:graphicFrame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25138D39-DE26-CACA-E17F-0D30E82AA5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17" idx="0"/>
            <a:endCxn id="14" idx="4"/>
          </p:cNvCxnSpPr>
          <p:nvPr/>
        </p:nvCxnSpPr>
        <p:spPr>
          <a:xfrm>
            <a:off x="1627583" y="2421168"/>
            <a:ext cx="0" cy="3559057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" name="Oval 16">
            <a:extLst>
              <a:ext uri="{FF2B5EF4-FFF2-40B4-BE49-F238E27FC236}">
                <a16:creationId xmlns:a16="http://schemas.microsoft.com/office/drawing/2014/main" id="{A998E0FB-F056-814D-0480-795EEC9C92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6348" y="2421168"/>
            <a:ext cx="202470" cy="2024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D179EA3-9F21-20F9-B3EF-80C1C93186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39605" y="3306018"/>
            <a:ext cx="202470" cy="2024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2C6B5CE2-4CD6-EA8F-61E1-8184FC0666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39605" y="4117696"/>
            <a:ext cx="202470" cy="2024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3133598-58B4-2425-DC83-FAABE13E0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6348" y="4985675"/>
            <a:ext cx="202470" cy="2024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14" name="Oval 21">
            <a:extLst>
              <a:ext uri="{FF2B5EF4-FFF2-40B4-BE49-F238E27FC236}">
                <a16:creationId xmlns:a16="http://schemas.microsoft.com/office/drawing/2014/main" id="{00D9B296-3F96-402D-90D4-6B4638C23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526348" y="5777755"/>
            <a:ext cx="202470" cy="2024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graphicFrame>
        <p:nvGraphicFramePr>
          <p:cNvPr id="18" name="Tabela 7">
            <a:extLst>
              <a:ext uri="{FF2B5EF4-FFF2-40B4-BE49-F238E27FC236}">
                <a16:creationId xmlns:a16="http://schemas.microsoft.com/office/drawing/2014/main" id="{3F5AB8E0-8A09-419F-B820-3CD785EDE58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5146887"/>
              </p:ext>
            </p:extLst>
          </p:nvPr>
        </p:nvGraphicFramePr>
        <p:xfrm>
          <a:off x="5901262" y="884903"/>
          <a:ext cx="5774264" cy="5484366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871788">
                  <a:extLst>
                    <a:ext uri="{9D8B030D-6E8A-4147-A177-3AD203B41FA5}">
                      <a16:colId xmlns:a16="http://schemas.microsoft.com/office/drawing/2014/main" val="2918303207"/>
                    </a:ext>
                  </a:extLst>
                </a:gridCol>
                <a:gridCol w="3902476">
                  <a:extLst>
                    <a:ext uri="{9D8B030D-6E8A-4147-A177-3AD203B41FA5}">
                      <a16:colId xmlns:a16="http://schemas.microsoft.com/office/drawing/2014/main" val="1189393465"/>
                    </a:ext>
                  </a:extLst>
                </a:gridCol>
              </a:tblGrid>
              <a:tr h="931447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MAY</a:t>
                      </a:r>
                      <a:r>
                        <a:rPr lang="pt-br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Did more diagrams and designs thinking about the interface of the software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23334722"/>
                  </a:ext>
                </a:extLst>
              </a:tr>
              <a:tr h="931447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spc="30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JUL</a:t>
                      </a:r>
                      <a:r>
                        <a:rPr lang="pt-br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  <a:endParaRPr lang="en-US" b="1" i="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Started doing the interface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7403263"/>
                  </a:ext>
                </a:extLst>
              </a:tr>
              <a:tr h="807254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AUG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Designed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the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database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,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based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on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the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diagrams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that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I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did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before</a:t>
                      </a:r>
                      <a:endParaRPr lang="pt-br" b="0" i="0" dirty="0">
                        <a:solidFill>
                          <a:schemeClr val="bg1"/>
                        </a:solidFill>
                        <a:latin typeface="Avenir Next LT Pro" panose="020B0504020202020204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0924858"/>
                  </a:ext>
                </a:extLst>
              </a:tr>
              <a:tr h="931447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spc="30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SEP</a:t>
                      </a:r>
                      <a:r>
                        <a:rPr lang="pt-br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  <a:endParaRPr lang="pt-BR" b="1" i="0" spc="300" dirty="0">
                        <a:latin typeface="Arial Black" panose="020B0604020202020204" pitchFamily="34" charset="0"/>
                        <a:cs typeface="Arial Black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Started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doing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the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database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,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conecting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with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the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code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,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and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</a:t>
                      </a:r>
                      <a:r>
                        <a:rPr lang="pt-br" b="0" i="0" dirty="0" err="1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did</a:t>
                      </a: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 more interface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94422079"/>
                  </a:ext>
                </a:extLst>
              </a:tr>
              <a:tr h="931447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spc="30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OCT</a:t>
                      </a:r>
                      <a:r>
                        <a:rPr lang="pt-br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More Interface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5099439"/>
                  </a:ext>
                </a:extLst>
              </a:tr>
              <a:tr h="951324">
                <a:tc>
                  <a:txBody>
                    <a:bodyPr/>
                    <a:lstStyle/>
                    <a:p>
                      <a:pPr rtl="0"/>
                      <a:r>
                        <a:rPr lang="pt-br" sz="2800" b="1" i="0" dirty="0">
                          <a:solidFill>
                            <a:schemeClr val="bg1"/>
                          </a:solidFill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NOV</a:t>
                      </a:r>
                      <a:r>
                        <a:rPr lang="pt-br" sz="3600" b="1" i="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 </a:t>
                      </a:r>
                    </a:p>
                    <a:p>
                      <a:pPr rtl="0"/>
                      <a:r>
                        <a:rPr lang="pt-br" b="1" i="0" spc="300" dirty="0">
                          <a:latin typeface="Arial Black" panose="020B0604020202020204" pitchFamily="34" charset="0"/>
                          <a:cs typeface="Arial Black" panose="020B0604020202020204" pitchFamily="34" charset="0"/>
                        </a:rPr>
                        <a:t>2025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b="0" i="0" dirty="0">
                          <a:solidFill>
                            <a:schemeClr val="bg1"/>
                          </a:solidFill>
                          <a:latin typeface="Avenir Next LT Pro" panose="020B0504020202020204" pitchFamily="34" charset="77"/>
                        </a:rPr>
                        <a:t>More Interface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pt-br" b="0" i="0" dirty="0">
                        <a:latin typeface="Avenir Next LT Pro" panose="020B0504020202020204" pitchFamily="34" charset="7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024136017"/>
                  </a:ext>
                </a:extLst>
              </a:tr>
            </a:tbl>
          </a:graphicData>
        </a:graphic>
      </p:graphicFrame>
      <p:cxnSp>
        <p:nvCxnSpPr>
          <p:cNvPr id="21" name="Conector Reto 12">
            <a:extLst>
              <a:ext uri="{FF2B5EF4-FFF2-40B4-BE49-F238E27FC236}">
                <a16:creationId xmlns:a16="http://schemas.microsoft.com/office/drawing/2014/main" id="{F4498852-CDED-46EF-AE04-E08D8A4DCD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23" idx="4"/>
            <a:endCxn id="27" idx="0"/>
          </p:cNvCxnSpPr>
          <p:nvPr/>
        </p:nvCxnSpPr>
        <p:spPr>
          <a:xfrm>
            <a:off x="7415107" y="1356365"/>
            <a:ext cx="0" cy="4290659"/>
          </a:xfrm>
          <a:prstGeom prst="line">
            <a:avLst/>
          </a:prstGeom>
          <a:ln w="12700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3" name="Oval 16">
            <a:extLst>
              <a:ext uri="{FF2B5EF4-FFF2-40B4-BE49-F238E27FC236}">
                <a16:creationId xmlns:a16="http://schemas.microsoft.com/office/drawing/2014/main" id="{E54F9F73-9287-420C-8DAA-1A921C6353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13872" y="1153895"/>
            <a:ext cx="202470" cy="2024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24" name="Oval 18">
            <a:extLst>
              <a:ext uri="{FF2B5EF4-FFF2-40B4-BE49-F238E27FC236}">
                <a16:creationId xmlns:a16="http://schemas.microsoft.com/office/drawing/2014/main" id="{B494BF04-7D98-4B48-B275-53DD1D3C7D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13872" y="2336833"/>
            <a:ext cx="202470" cy="2024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25" name="Oval 19">
            <a:extLst>
              <a:ext uri="{FF2B5EF4-FFF2-40B4-BE49-F238E27FC236}">
                <a16:creationId xmlns:a16="http://schemas.microsoft.com/office/drawing/2014/main" id="{10CCDE8A-EF76-42EF-AC49-A6EC6B952F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13872" y="3519771"/>
            <a:ext cx="202470" cy="2024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26" name="Oval 21">
            <a:extLst>
              <a:ext uri="{FF2B5EF4-FFF2-40B4-BE49-F238E27FC236}">
                <a16:creationId xmlns:a16="http://schemas.microsoft.com/office/drawing/2014/main" id="{3200C471-1160-4B30-99D0-EAF20B675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13872" y="4702709"/>
            <a:ext cx="202470" cy="2024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  <p:sp>
        <p:nvSpPr>
          <p:cNvPr id="27" name="Oval 21">
            <a:extLst>
              <a:ext uri="{FF2B5EF4-FFF2-40B4-BE49-F238E27FC236}">
                <a16:creationId xmlns:a16="http://schemas.microsoft.com/office/drawing/2014/main" id="{F0265522-F9AE-452C-92C8-528A12F408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7313872" y="5647024"/>
            <a:ext cx="202470" cy="20247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658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9752655-72F7-26B4-5DA5-07E2346C1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dirty="0">
                <a:solidFill>
                  <a:schemeClr val="bg1"/>
                </a:solidFill>
              </a:rPr>
              <a:t>Resume</a:t>
            </a:r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32E16497-4AD4-29BC-9602-2FDFDA688E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pPr rtl="0"/>
            <a:r>
              <a:rPr lang="en-US" dirty="0"/>
              <a:t>Integration</a:t>
            </a:r>
            <a:r>
              <a:rPr lang="pt-BR" dirty="0"/>
              <a:t> Project</a:t>
            </a:r>
          </a:p>
        </p:txBody>
      </p:sp>
      <p:sp>
        <p:nvSpPr>
          <p:cNvPr id="12" name="Espaço Reservado para o Número do Slide 11">
            <a:extLst>
              <a:ext uri="{FF2B5EF4-FFF2-40B4-BE49-F238E27FC236}">
                <a16:creationId xmlns:a16="http://schemas.microsoft.com/office/drawing/2014/main" id="{5A2D1EE3-10BA-7879-1DC3-ACF7D44361D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 rtlCol="0"/>
          <a:lstStyle/>
          <a:p>
            <a:pPr rtl="0"/>
            <a:fld id="{09A01C0A-2BB6-49E7-91A3-DCB9F9F59583}" type="slidenum">
              <a:rPr lang="pt-BR" smtClean="0"/>
              <a:pPr rtl="0"/>
              <a:t>9</a:t>
            </a:fld>
            <a:endParaRPr lang="pt-BR"/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A501AE7D-408B-4730-B8A5-1DE9E00C7C10}"/>
              </a:ext>
            </a:extLst>
          </p:cNvPr>
          <p:cNvSpPr/>
          <p:nvPr/>
        </p:nvSpPr>
        <p:spPr>
          <a:xfrm>
            <a:off x="4817533" y="3429000"/>
            <a:ext cx="1820334" cy="156262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Espaço Reservado para Texto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82066" y="1745573"/>
            <a:ext cx="6838018" cy="3891067"/>
          </a:xfrm>
        </p:spPr>
        <p:txBody>
          <a:bodyPr rtlCol="0"/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 err="1">
                <a:solidFill>
                  <a:schemeClr val="bg1"/>
                </a:solidFill>
              </a:rPr>
              <a:t>ss</a:t>
            </a:r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295880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9">
      <a:dk1>
        <a:srgbClr val="36393B"/>
      </a:dk1>
      <a:lt1>
        <a:srgbClr val="FFFFFF"/>
      </a:lt1>
      <a:dk2>
        <a:srgbClr val="3AEFCC"/>
      </a:dk2>
      <a:lt2>
        <a:srgbClr val="E7E4E6"/>
      </a:lt2>
      <a:accent1>
        <a:srgbClr val="4A5EE6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E62F0"/>
      </a:hlink>
      <a:folHlink>
        <a:srgbClr val="FC4C00"/>
      </a:folHlink>
    </a:clrScheme>
    <a:fontScheme name="Custom 9">
      <a:majorFont>
        <a:latin typeface="Arial Black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612460_TF34357351_Win32" id="{793D9212-712F-45AD-BCB7-B8FD50924AE3}" vid="{BB4FE3B9-3E76-4238-84D6-794C8F555BD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Apresentação modernista escura</Template>
  <TotalTime>148</TotalTime>
  <Words>390</Words>
  <Application>Microsoft Office PowerPoint</Application>
  <PresentationFormat>Widescreen</PresentationFormat>
  <Paragraphs>110</Paragraphs>
  <Slides>11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Arial</vt:lpstr>
      <vt:lpstr>Arial Black</vt:lpstr>
      <vt:lpstr>Avenir Next LT Pro</vt:lpstr>
      <vt:lpstr>Calibri</vt:lpstr>
      <vt:lpstr>Tema do Office</vt:lpstr>
      <vt:lpstr>Integration Project</vt:lpstr>
      <vt:lpstr>Summary</vt:lpstr>
      <vt:lpstr>Introduction</vt:lpstr>
      <vt:lpstr>About the project</vt:lpstr>
      <vt:lpstr>Why</vt:lpstr>
      <vt:lpstr>Objective</vt:lpstr>
      <vt:lpstr>Audience</vt:lpstr>
      <vt:lpstr>TIMELINE</vt:lpstr>
      <vt:lpstr>Resume</vt:lpstr>
      <vt:lpstr>Next Steps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Integration Project</dc:title>
  <dc:creator>LUCAS AUGUSTO HARTMANN</dc:creator>
  <cp:lastModifiedBy>LUCAS AUGUSTO HARTMANN</cp:lastModifiedBy>
  <cp:revision>15</cp:revision>
  <dcterms:created xsi:type="dcterms:W3CDTF">2025-11-04T13:02:39Z</dcterms:created>
  <dcterms:modified xsi:type="dcterms:W3CDTF">2025-11-10T14:49:56Z</dcterms:modified>
</cp:coreProperties>
</file>